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6"/>
  </p:notesMasterIdLst>
  <p:handoutMasterIdLst>
    <p:handoutMasterId r:id="rId27"/>
  </p:handoutMasterIdLst>
  <p:sldIdLst>
    <p:sldId id="268" r:id="rId2"/>
    <p:sldId id="271" r:id="rId3"/>
    <p:sldId id="293" r:id="rId4"/>
    <p:sldId id="294" r:id="rId5"/>
    <p:sldId id="292" r:id="rId6"/>
    <p:sldId id="274" r:id="rId7"/>
    <p:sldId id="281" r:id="rId8"/>
    <p:sldId id="278" r:id="rId9"/>
    <p:sldId id="277" r:id="rId10"/>
    <p:sldId id="273" r:id="rId11"/>
    <p:sldId id="291" r:id="rId12"/>
    <p:sldId id="272" r:id="rId13"/>
    <p:sldId id="279" r:id="rId14"/>
    <p:sldId id="280" r:id="rId15"/>
    <p:sldId id="283" r:id="rId16"/>
    <p:sldId id="284" r:id="rId17"/>
    <p:sldId id="285" r:id="rId18"/>
    <p:sldId id="275" r:id="rId19"/>
    <p:sldId id="282" r:id="rId20"/>
    <p:sldId id="290" r:id="rId21"/>
    <p:sldId id="286" r:id="rId22"/>
    <p:sldId id="287" r:id="rId23"/>
    <p:sldId id="288" r:id="rId24"/>
    <p:sldId id="289" r:id="rId25"/>
  </p:sldIdLst>
  <p:sldSz cx="106934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 snapToGrid="0">
      <p:cViewPr>
        <p:scale>
          <a:sx n="70" d="100"/>
          <a:sy n="70" d="100"/>
        </p:scale>
        <p:origin x="-1836" y="-7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-1542" y="-84"/>
      </p:cViewPr>
      <p:guideLst>
        <p:guide orient="horz" pos="2382"/>
        <p:guide pos="33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93951-8F64-4458-8E99-136874FCDA52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4FCB5-3AA0-402A-B20B-EF924355F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656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DE597-982F-4532-8597-D16272DF07C9}" type="datetimeFigureOut">
              <a:rPr lang="fr-FR" smtClean="0"/>
              <a:t>24/02/2020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D348E-449D-4CA3-9DBD-C64A32170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30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969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14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14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1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14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14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D348E-449D-4CA3-9DBD-C64A3217057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81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injep.fr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8000" y="6624000"/>
            <a:ext cx="612000" cy="80978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7" r="8692"/>
          <a:stretch/>
        </p:blipFill>
        <p:spPr>
          <a:xfrm>
            <a:off x="148473" y="0"/>
            <a:ext cx="10544927" cy="6000452"/>
          </a:xfrm>
          <a:prstGeom prst="rect">
            <a:avLst/>
          </a:prstGeom>
        </p:spPr>
      </p:pic>
      <p:sp>
        <p:nvSpPr>
          <p:cNvPr id="10" name="object 4"/>
          <p:cNvSpPr/>
          <p:nvPr userDrawn="1"/>
        </p:nvSpPr>
        <p:spPr>
          <a:xfrm>
            <a:off x="8905513" y="542429"/>
            <a:ext cx="0" cy="54610"/>
          </a:xfrm>
          <a:custGeom>
            <a:avLst/>
            <a:gdLst/>
            <a:ahLst/>
            <a:cxnLst/>
            <a:rect l="l" t="t" r="r" b="b"/>
            <a:pathLst>
              <a:path h="54609">
                <a:moveTo>
                  <a:pt x="0" y="0"/>
                </a:moveTo>
                <a:lnTo>
                  <a:pt x="0" y="54470"/>
                </a:lnTo>
              </a:path>
            </a:pathLst>
          </a:custGeom>
          <a:ln w="3915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5"/>
          <p:cNvSpPr/>
          <p:nvPr userDrawn="1"/>
        </p:nvSpPr>
        <p:spPr>
          <a:xfrm>
            <a:off x="8905513" y="640295"/>
            <a:ext cx="0" cy="507365"/>
          </a:xfrm>
          <a:custGeom>
            <a:avLst/>
            <a:gdLst/>
            <a:ahLst/>
            <a:cxnLst/>
            <a:rect l="l" t="t" r="r" b="b"/>
            <a:pathLst>
              <a:path h="507365">
                <a:moveTo>
                  <a:pt x="0" y="0"/>
                </a:moveTo>
                <a:lnTo>
                  <a:pt x="0" y="507225"/>
                </a:lnTo>
              </a:path>
            </a:pathLst>
          </a:custGeom>
          <a:ln w="3915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 userDrawn="1"/>
        </p:nvSpPr>
        <p:spPr>
          <a:xfrm>
            <a:off x="9010190" y="639445"/>
            <a:ext cx="273685" cy="508634"/>
          </a:xfrm>
          <a:custGeom>
            <a:avLst/>
            <a:gdLst/>
            <a:ahLst/>
            <a:cxnLst/>
            <a:rect l="l" t="t" r="r" b="b"/>
            <a:pathLst>
              <a:path w="273684" h="508634">
                <a:moveTo>
                  <a:pt x="136169" y="0"/>
                </a:moveTo>
                <a:lnTo>
                  <a:pt x="95951" y="5990"/>
                </a:lnTo>
                <a:lnTo>
                  <a:pt x="60205" y="23309"/>
                </a:lnTo>
                <a:lnTo>
                  <a:pt x="31136" y="49767"/>
                </a:lnTo>
                <a:lnTo>
                  <a:pt x="10642" y="83832"/>
                </a:lnTo>
                <a:lnTo>
                  <a:pt x="662" y="123166"/>
                </a:lnTo>
                <a:lnTo>
                  <a:pt x="0" y="137020"/>
                </a:lnTo>
                <a:lnTo>
                  <a:pt x="0" y="508076"/>
                </a:lnTo>
                <a:lnTo>
                  <a:pt x="39141" y="508076"/>
                </a:lnTo>
                <a:lnTo>
                  <a:pt x="39141" y="137020"/>
                </a:lnTo>
                <a:lnTo>
                  <a:pt x="39620" y="126969"/>
                </a:lnTo>
                <a:lnTo>
                  <a:pt x="50984" y="90088"/>
                </a:lnTo>
                <a:lnTo>
                  <a:pt x="81908" y="55857"/>
                </a:lnTo>
                <a:lnTo>
                  <a:pt x="126142" y="39632"/>
                </a:lnTo>
                <a:lnTo>
                  <a:pt x="136169" y="39154"/>
                </a:lnTo>
                <a:lnTo>
                  <a:pt x="232246" y="39154"/>
                </a:lnTo>
                <a:lnTo>
                  <a:pt x="223421" y="31154"/>
                </a:lnTo>
                <a:lnTo>
                  <a:pt x="189356" y="10642"/>
                </a:lnTo>
                <a:lnTo>
                  <a:pt x="150023" y="666"/>
                </a:lnTo>
                <a:lnTo>
                  <a:pt x="136169" y="0"/>
                </a:lnTo>
                <a:close/>
              </a:path>
              <a:path w="273684" h="508634">
                <a:moveTo>
                  <a:pt x="232246" y="39154"/>
                </a:moveTo>
                <a:lnTo>
                  <a:pt x="136169" y="39154"/>
                </a:lnTo>
                <a:lnTo>
                  <a:pt x="146220" y="39632"/>
                </a:lnTo>
                <a:lnTo>
                  <a:pt x="155952" y="41068"/>
                </a:lnTo>
                <a:lnTo>
                  <a:pt x="191158" y="55857"/>
                </a:lnTo>
                <a:lnTo>
                  <a:pt x="222201" y="90088"/>
                </a:lnTo>
                <a:lnTo>
                  <a:pt x="233556" y="126969"/>
                </a:lnTo>
                <a:lnTo>
                  <a:pt x="234035" y="137020"/>
                </a:lnTo>
                <a:lnTo>
                  <a:pt x="234035" y="508076"/>
                </a:lnTo>
                <a:lnTo>
                  <a:pt x="273189" y="508076"/>
                </a:lnTo>
                <a:lnTo>
                  <a:pt x="273189" y="137020"/>
                </a:lnTo>
                <a:lnTo>
                  <a:pt x="272523" y="123166"/>
                </a:lnTo>
                <a:lnTo>
                  <a:pt x="262547" y="83832"/>
                </a:lnTo>
                <a:lnTo>
                  <a:pt x="242035" y="49767"/>
                </a:lnTo>
                <a:lnTo>
                  <a:pt x="233184" y="40005"/>
                </a:lnTo>
                <a:lnTo>
                  <a:pt x="232246" y="3915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/>
          <p:nvPr userDrawn="1"/>
        </p:nvSpPr>
        <p:spPr>
          <a:xfrm>
            <a:off x="9333576" y="542438"/>
            <a:ext cx="137160" cy="703580"/>
          </a:xfrm>
          <a:custGeom>
            <a:avLst/>
            <a:gdLst/>
            <a:ahLst/>
            <a:cxnLst/>
            <a:rect l="l" t="t" r="r" b="b"/>
            <a:pathLst>
              <a:path w="137159" h="703580">
                <a:moveTo>
                  <a:pt x="137020" y="97866"/>
                </a:moveTo>
                <a:lnTo>
                  <a:pt x="97866" y="97866"/>
                </a:lnTo>
                <a:lnTo>
                  <a:pt x="97866" y="565937"/>
                </a:lnTo>
                <a:lnTo>
                  <a:pt x="97387" y="575988"/>
                </a:lnTo>
                <a:lnTo>
                  <a:pt x="86005" y="612875"/>
                </a:lnTo>
                <a:lnTo>
                  <a:pt x="54356" y="647099"/>
                </a:lnTo>
                <a:lnTo>
                  <a:pt x="10026" y="663324"/>
                </a:lnTo>
                <a:lnTo>
                  <a:pt x="0" y="663803"/>
                </a:lnTo>
                <a:lnTo>
                  <a:pt x="0" y="702957"/>
                </a:lnTo>
                <a:lnTo>
                  <a:pt x="40447" y="696967"/>
                </a:lnTo>
                <a:lnTo>
                  <a:pt x="76692" y="679648"/>
                </a:lnTo>
                <a:lnTo>
                  <a:pt x="105866" y="653189"/>
                </a:lnTo>
                <a:lnTo>
                  <a:pt x="126377" y="619125"/>
                </a:lnTo>
                <a:lnTo>
                  <a:pt x="136353" y="579793"/>
                </a:lnTo>
                <a:lnTo>
                  <a:pt x="137020" y="565937"/>
                </a:lnTo>
                <a:lnTo>
                  <a:pt x="137020" y="97866"/>
                </a:lnTo>
                <a:close/>
              </a:path>
              <a:path w="137159" h="703580">
                <a:moveTo>
                  <a:pt x="137007" y="0"/>
                </a:moveTo>
                <a:lnTo>
                  <a:pt x="97866" y="0"/>
                </a:lnTo>
                <a:lnTo>
                  <a:pt x="97866" y="54470"/>
                </a:lnTo>
                <a:lnTo>
                  <a:pt x="137007" y="54470"/>
                </a:lnTo>
                <a:lnTo>
                  <a:pt x="13700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8"/>
          <p:cNvSpPr/>
          <p:nvPr userDrawn="1"/>
        </p:nvSpPr>
        <p:spPr>
          <a:xfrm>
            <a:off x="9555683" y="639450"/>
            <a:ext cx="273685" cy="508634"/>
          </a:xfrm>
          <a:custGeom>
            <a:avLst/>
            <a:gdLst/>
            <a:ahLst/>
            <a:cxnLst/>
            <a:rect l="l" t="t" r="r" b="b"/>
            <a:pathLst>
              <a:path w="273684" h="508634">
                <a:moveTo>
                  <a:pt x="137020" y="0"/>
                </a:moveTo>
                <a:lnTo>
                  <a:pt x="96567" y="5984"/>
                </a:lnTo>
                <a:lnTo>
                  <a:pt x="60318" y="23301"/>
                </a:lnTo>
                <a:lnTo>
                  <a:pt x="31146" y="49760"/>
                </a:lnTo>
                <a:lnTo>
                  <a:pt x="10642" y="83820"/>
                </a:lnTo>
                <a:lnTo>
                  <a:pt x="664" y="123160"/>
                </a:lnTo>
                <a:lnTo>
                  <a:pt x="0" y="137020"/>
                </a:lnTo>
                <a:lnTo>
                  <a:pt x="0" y="371055"/>
                </a:lnTo>
                <a:lnTo>
                  <a:pt x="5984" y="411509"/>
                </a:lnTo>
                <a:lnTo>
                  <a:pt x="23299" y="447757"/>
                </a:lnTo>
                <a:lnTo>
                  <a:pt x="49760" y="476929"/>
                </a:lnTo>
                <a:lnTo>
                  <a:pt x="83832" y="497433"/>
                </a:lnTo>
                <a:lnTo>
                  <a:pt x="123164" y="507411"/>
                </a:lnTo>
                <a:lnTo>
                  <a:pt x="137020" y="508076"/>
                </a:lnTo>
                <a:lnTo>
                  <a:pt x="150846" y="507411"/>
                </a:lnTo>
                <a:lnTo>
                  <a:pt x="189788" y="497433"/>
                </a:lnTo>
                <a:lnTo>
                  <a:pt x="223450" y="476929"/>
                </a:lnTo>
                <a:lnTo>
                  <a:pt x="232249" y="468922"/>
                </a:lnTo>
                <a:lnTo>
                  <a:pt x="137020" y="468922"/>
                </a:lnTo>
                <a:lnTo>
                  <a:pt x="126968" y="468443"/>
                </a:lnTo>
                <a:lnTo>
                  <a:pt x="90075" y="457063"/>
                </a:lnTo>
                <a:lnTo>
                  <a:pt x="55848" y="425421"/>
                </a:lnTo>
                <a:lnTo>
                  <a:pt x="39632" y="381082"/>
                </a:lnTo>
                <a:lnTo>
                  <a:pt x="39154" y="371055"/>
                </a:lnTo>
                <a:lnTo>
                  <a:pt x="39632" y="361030"/>
                </a:lnTo>
                <a:lnTo>
                  <a:pt x="55848" y="316809"/>
                </a:lnTo>
                <a:lnTo>
                  <a:pt x="90075" y="285873"/>
                </a:lnTo>
                <a:lnTo>
                  <a:pt x="118647" y="275742"/>
                </a:lnTo>
                <a:lnTo>
                  <a:pt x="39154" y="275742"/>
                </a:lnTo>
                <a:lnTo>
                  <a:pt x="39154" y="137020"/>
                </a:lnTo>
                <a:lnTo>
                  <a:pt x="39632" y="126995"/>
                </a:lnTo>
                <a:lnTo>
                  <a:pt x="55848" y="82664"/>
                </a:lnTo>
                <a:lnTo>
                  <a:pt x="90075" y="51014"/>
                </a:lnTo>
                <a:lnTo>
                  <a:pt x="126968" y="39622"/>
                </a:lnTo>
                <a:lnTo>
                  <a:pt x="137020" y="39141"/>
                </a:lnTo>
                <a:lnTo>
                  <a:pt x="232248" y="39141"/>
                </a:lnTo>
                <a:lnTo>
                  <a:pt x="223450" y="31143"/>
                </a:lnTo>
                <a:lnTo>
                  <a:pt x="189788" y="10629"/>
                </a:lnTo>
                <a:lnTo>
                  <a:pt x="150846" y="666"/>
                </a:lnTo>
                <a:lnTo>
                  <a:pt x="137020" y="0"/>
                </a:lnTo>
                <a:close/>
              </a:path>
              <a:path w="273684" h="508634">
                <a:moveTo>
                  <a:pt x="273189" y="371055"/>
                </a:moveTo>
                <a:lnTo>
                  <a:pt x="234035" y="371055"/>
                </a:lnTo>
                <a:lnTo>
                  <a:pt x="233556" y="381082"/>
                </a:lnTo>
                <a:lnTo>
                  <a:pt x="232121" y="390739"/>
                </a:lnTo>
                <a:lnTo>
                  <a:pt x="211772" y="432948"/>
                </a:lnTo>
                <a:lnTo>
                  <a:pt x="174891" y="461264"/>
                </a:lnTo>
                <a:lnTo>
                  <a:pt x="137020" y="468922"/>
                </a:lnTo>
                <a:lnTo>
                  <a:pt x="232249" y="468922"/>
                </a:lnTo>
                <a:lnTo>
                  <a:pt x="256717" y="436399"/>
                </a:lnTo>
                <a:lnTo>
                  <a:pt x="270525" y="398397"/>
                </a:lnTo>
                <a:lnTo>
                  <a:pt x="272523" y="384911"/>
                </a:lnTo>
                <a:lnTo>
                  <a:pt x="273189" y="371055"/>
                </a:lnTo>
                <a:close/>
              </a:path>
              <a:path w="273684" h="508634">
                <a:moveTo>
                  <a:pt x="232248" y="39141"/>
                </a:moveTo>
                <a:lnTo>
                  <a:pt x="137020" y="39141"/>
                </a:lnTo>
                <a:lnTo>
                  <a:pt x="147045" y="39622"/>
                </a:lnTo>
                <a:lnTo>
                  <a:pt x="156698" y="41062"/>
                </a:lnTo>
                <a:lnTo>
                  <a:pt x="198658" y="61653"/>
                </a:lnTo>
                <a:lnTo>
                  <a:pt x="226377" y="99148"/>
                </a:lnTo>
                <a:lnTo>
                  <a:pt x="234035" y="137020"/>
                </a:lnTo>
                <a:lnTo>
                  <a:pt x="233556" y="147047"/>
                </a:lnTo>
                <a:lnTo>
                  <a:pt x="217331" y="191274"/>
                </a:lnTo>
                <a:lnTo>
                  <a:pt x="183342" y="222444"/>
                </a:lnTo>
                <a:lnTo>
                  <a:pt x="147045" y="234383"/>
                </a:lnTo>
                <a:lnTo>
                  <a:pt x="122790" y="235552"/>
                </a:lnTo>
                <a:lnTo>
                  <a:pt x="109039" y="237550"/>
                </a:lnTo>
                <a:lnTo>
                  <a:pt x="70825" y="251410"/>
                </a:lnTo>
                <a:lnTo>
                  <a:pt x="39154" y="275742"/>
                </a:lnTo>
                <a:lnTo>
                  <a:pt x="118647" y="275742"/>
                </a:lnTo>
                <a:lnTo>
                  <a:pt x="126968" y="274517"/>
                </a:lnTo>
                <a:lnTo>
                  <a:pt x="150846" y="273376"/>
                </a:lnTo>
                <a:lnTo>
                  <a:pt x="189788" y="263398"/>
                </a:lnTo>
                <a:lnTo>
                  <a:pt x="223450" y="242893"/>
                </a:lnTo>
                <a:lnTo>
                  <a:pt x="249880" y="213721"/>
                </a:lnTo>
                <a:lnTo>
                  <a:pt x="267199" y="177473"/>
                </a:lnTo>
                <a:lnTo>
                  <a:pt x="273189" y="137020"/>
                </a:lnTo>
                <a:lnTo>
                  <a:pt x="272523" y="123160"/>
                </a:lnTo>
                <a:lnTo>
                  <a:pt x="262547" y="83820"/>
                </a:lnTo>
                <a:lnTo>
                  <a:pt x="242035" y="49760"/>
                </a:lnTo>
                <a:lnTo>
                  <a:pt x="233184" y="39992"/>
                </a:lnTo>
                <a:lnTo>
                  <a:pt x="232248" y="391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9"/>
          <p:cNvSpPr/>
          <p:nvPr userDrawn="1"/>
        </p:nvSpPr>
        <p:spPr>
          <a:xfrm>
            <a:off x="9913963" y="640302"/>
            <a:ext cx="274320" cy="605155"/>
          </a:xfrm>
          <a:custGeom>
            <a:avLst/>
            <a:gdLst/>
            <a:ahLst/>
            <a:cxnLst/>
            <a:rect l="l" t="t" r="r" b="b"/>
            <a:pathLst>
              <a:path w="274320" h="605155">
                <a:moveTo>
                  <a:pt x="137020" y="0"/>
                </a:moveTo>
                <a:lnTo>
                  <a:pt x="96567" y="5990"/>
                </a:lnTo>
                <a:lnTo>
                  <a:pt x="60318" y="23302"/>
                </a:lnTo>
                <a:lnTo>
                  <a:pt x="31146" y="49760"/>
                </a:lnTo>
                <a:lnTo>
                  <a:pt x="10642" y="83832"/>
                </a:lnTo>
                <a:lnTo>
                  <a:pt x="664" y="123166"/>
                </a:lnTo>
                <a:lnTo>
                  <a:pt x="0" y="137020"/>
                </a:lnTo>
                <a:lnTo>
                  <a:pt x="0" y="605091"/>
                </a:lnTo>
                <a:lnTo>
                  <a:pt x="39154" y="605091"/>
                </a:lnTo>
                <a:lnTo>
                  <a:pt x="39154" y="466369"/>
                </a:lnTo>
                <a:lnTo>
                  <a:pt x="115995" y="466369"/>
                </a:lnTo>
                <a:lnTo>
                  <a:pt x="68084" y="439991"/>
                </a:lnTo>
                <a:lnTo>
                  <a:pt x="41277" y="390679"/>
                </a:lnTo>
                <a:lnTo>
                  <a:pt x="39154" y="371055"/>
                </a:lnTo>
                <a:lnTo>
                  <a:pt x="39154" y="137020"/>
                </a:lnTo>
                <a:lnTo>
                  <a:pt x="47231" y="98717"/>
                </a:lnTo>
                <a:lnTo>
                  <a:pt x="75374" y="61404"/>
                </a:lnTo>
                <a:lnTo>
                  <a:pt x="117336" y="41060"/>
                </a:lnTo>
                <a:lnTo>
                  <a:pt x="137020" y="39141"/>
                </a:lnTo>
                <a:lnTo>
                  <a:pt x="233096" y="39141"/>
                </a:lnTo>
                <a:lnTo>
                  <a:pt x="224272" y="31143"/>
                </a:lnTo>
                <a:lnTo>
                  <a:pt x="190207" y="10642"/>
                </a:lnTo>
                <a:lnTo>
                  <a:pt x="150874" y="666"/>
                </a:lnTo>
                <a:lnTo>
                  <a:pt x="137020" y="0"/>
                </a:lnTo>
                <a:close/>
              </a:path>
              <a:path w="274320" h="605155">
                <a:moveTo>
                  <a:pt x="115995" y="466369"/>
                </a:moveTo>
                <a:lnTo>
                  <a:pt x="39154" y="466369"/>
                </a:lnTo>
                <a:lnTo>
                  <a:pt x="49255" y="475627"/>
                </a:lnTo>
                <a:lnTo>
                  <a:pt x="83400" y="497001"/>
                </a:lnTo>
                <a:lnTo>
                  <a:pt x="122816" y="507374"/>
                </a:lnTo>
                <a:lnTo>
                  <a:pt x="137020" y="508063"/>
                </a:lnTo>
                <a:lnTo>
                  <a:pt x="150874" y="507400"/>
                </a:lnTo>
                <a:lnTo>
                  <a:pt x="190207" y="497433"/>
                </a:lnTo>
                <a:lnTo>
                  <a:pt x="224272" y="476929"/>
                </a:lnTo>
                <a:lnTo>
                  <a:pt x="233097" y="468922"/>
                </a:lnTo>
                <a:lnTo>
                  <a:pt x="137020" y="468922"/>
                </a:lnTo>
                <a:lnTo>
                  <a:pt x="117394" y="466798"/>
                </a:lnTo>
                <a:lnTo>
                  <a:pt x="115995" y="466369"/>
                </a:lnTo>
                <a:close/>
              </a:path>
              <a:path w="274320" h="605155">
                <a:moveTo>
                  <a:pt x="233096" y="39141"/>
                </a:moveTo>
                <a:lnTo>
                  <a:pt x="137020" y="39141"/>
                </a:lnTo>
                <a:lnTo>
                  <a:pt x="147045" y="39621"/>
                </a:lnTo>
                <a:lnTo>
                  <a:pt x="156698" y="41060"/>
                </a:lnTo>
                <a:lnTo>
                  <a:pt x="198905" y="61404"/>
                </a:lnTo>
                <a:lnTo>
                  <a:pt x="227228" y="98717"/>
                </a:lnTo>
                <a:lnTo>
                  <a:pt x="234886" y="137020"/>
                </a:lnTo>
                <a:lnTo>
                  <a:pt x="234886" y="371055"/>
                </a:lnTo>
                <a:lnTo>
                  <a:pt x="227228" y="408927"/>
                </a:lnTo>
                <a:lnTo>
                  <a:pt x="198905" y="445839"/>
                </a:lnTo>
                <a:lnTo>
                  <a:pt x="156698" y="466901"/>
                </a:lnTo>
                <a:lnTo>
                  <a:pt x="137020" y="468922"/>
                </a:lnTo>
                <a:lnTo>
                  <a:pt x="233097" y="468922"/>
                </a:lnTo>
                <a:lnTo>
                  <a:pt x="257568" y="436399"/>
                </a:lnTo>
                <a:lnTo>
                  <a:pt x="271376" y="398397"/>
                </a:lnTo>
                <a:lnTo>
                  <a:pt x="274040" y="371055"/>
                </a:lnTo>
                <a:lnTo>
                  <a:pt x="274040" y="137020"/>
                </a:lnTo>
                <a:lnTo>
                  <a:pt x="268050" y="96572"/>
                </a:lnTo>
                <a:lnTo>
                  <a:pt x="250731" y="60321"/>
                </a:lnTo>
                <a:lnTo>
                  <a:pt x="234035" y="39992"/>
                </a:lnTo>
                <a:lnTo>
                  <a:pt x="233096" y="391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0"/>
          <p:cNvSpPr/>
          <p:nvPr userDrawn="1"/>
        </p:nvSpPr>
        <p:spPr>
          <a:xfrm>
            <a:off x="8060880" y="504287"/>
            <a:ext cx="664845" cy="318135"/>
          </a:xfrm>
          <a:custGeom>
            <a:avLst/>
            <a:gdLst/>
            <a:ahLst/>
            <a:cxnLst/>
            <a:rect l="l" t="t" r="r" b="b"/>
            <a:pathLst>
              <a:path w="664845" h="318134">
                <a:moveTo>
                  <a:pt x="534745" y="71119"/>
                </a:moveTo>
                <a:lnTo>
                  <a:pt x="333997" y="71119"/>
                </a:lnTo>
                <a:lnTo>
                  <a:pt x="382420" y="75339"/>
                </a:lnTo>
                <a:lnTo>
                  <a:pt x="427533" y="85269"/>
                </a:lnTo>
                <a:lnTo>
                  <a:pt x="469336" y="100823"/>
                </a:lnTo>
                <a:lnTo>
                  <a:pt x="507828" y="121910"/>
                </a:lnTo>
                <a:lnTo>
                  <a:pt x="543007" y="148442"/>
                </a:lnTo>
                <a:lnTo>
                  <a:pt x="574873" y="180330"/>
                </a:lnTo>
                <a:lnTo>
                  <a:pt x="603425" y="217484"/>
                </a:lnTo>
                <a:lnTo>
                  <a:pt x="628662" y="259816"/>
                </a:lnTo>
                <a:lnTo>
                  <a:pt x="635508" y="292681"/>
                </a:lnTo>
                <a:lnTo>
                  <a:pt x="641689" y="307669"/>
                </a:lnTo>
                <a:lnTo>
                  <a:pt x="657593" y="317525"/>
                </a:lnTo>
                <a:lnTo>
                  <a:pt x="664181" y="303131"/>
                </a:lnTo>
                <a:lnTo>
                  <a:pt x="664654" y="288623"/>
                </a:lnTo>
                <a:lnTo>
                  <a:pt x="661622" y="274234"/>
                </a:lnTo>
                <a:lnTo>
                  <a:pt x="642215" y="212400"/>
                </a:lnTo>
                <a:lnTo>
                  <a:pt x="621232" y="168868"/>
                </a:lnTo>
                <a:lnTo>
                  <a:pt x="594774" y="129563"/>
                </a:lnTo>
                <a:lnTo>
                  <a:pt x="562869" y="94449"/>
                </a:lnTo>
                <a:lnTo>
                  <a:pt x="534745" y="71119"/>
                </a:lnTo>
                <a:close/>
              </a:path>
              <a:path w="664845" h="318134">
                <a:moveTo>
                  <a:pt x="266928" y="0"/>
                </a:moveTo>
                <a:lnTo>
                  <a:pt x="221665" y="16192"/>
                </a:lnTo>
                <a:lnTo>
                  <a:pt x="175029" y="37023"/>
                </a:lnTo>
                <a:lnTo>
                  <a:pt x="132825" y="61925"/>
                </a:lnTo>
                <a:lnTo>
                  <a:pt x="95388" y="91200"/>
                </a:lnTo>
                <a:lnTo>
                  <a:pt x="63052" y="125153"/>
                </a:lnTo>
                <a:lnTo>
                  <a:pt x="36153" y="164088"/>
                </a:lnTo>
                <a:lnTo>
                  <a:pt x="15024" y="208307"/>
                </a:lnTo>
                <a:lnTo>
                  <a:pt x="0" y="258114"/>
                </a:lnTo>
                <a:lnTo>
                  <a:pt x="3301" y="264490"/>
                </a:lnTo>
                <a:lnTo>
                  <a:pt x="7513" y="267568"/>
                </a:lnTo>
                <a:lnTo>
                  <a:pt x="12671" y="267224"/>
                </a:lnTo>
                <a:lnTo>
                  <a:pt x="18808" y="263334"/>
                </a:lnTo>
                <a:lnTo>
                  <a:pt x="27239" y="249477"/>
                </a:lnTo>
                <a:lnTo>
                  <a:pt x="31476" y="242562"/>
                </a:lnTo>
                <a:lnTo>
                  <a:pt x="67345" y="191936"/>
                </a:lnTo>
                <a:lnTo>
                  <a:pt x="102642" y="154608"/>
                </a:lnTo>
                <a:lnTo>
                  <a:pt x="141637" y="123897"/>
                </a:lnTo>
                <a:lnTo>
                  <a:pt x="184300" y="99997"/>
                </a:lnTo>
                <a:lnTo>
                  <a:pt x="230600" y="83104"/>
                </a:lnTo>
                <a:lnTo>
                  <a:pt x="280509" y="73413"/>
                </a:lnTo>
                <a:lnTo>
                  <a:pt x="333997" y="71119"/>
                </a:lnTo>
                <a:lnTo>
                  <a:pt x="534745" y="71119"/>
                </a:lnTo>
                <a:lnTo>
                  <a:pt x="525544" y="63487"/>
                </a:lnTo>
                <a:lnTo>
                  <a:pt x="482828" y="36639"/>
                </a:lnTo>
                <a:lnTo>
                  <a:pt x="430770" y="15039"/>
                </a:lnTo>
                <a:lnTo>
                  <a:pt x="377145" y="3922"/>
                </a:lnTo>
                <a:lnTo>
                  <a:pt x="322387" y="4"/>
                </a:lnTo>
                <a:lnTo>
                  <a:pt x="266928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1"/>
          <p:cNvSpPr/>
          <p:nvPr userDrawn="1"/>
        </p:nvSpPr>
        <p:spPr>
          <a:xfrm>
            <a:off x="8049616" y="852945"/>
            <a:ext cx="680085" cy="361950"/>
          </a:xfrm>
          <a:custGeom>
            <a:avLst/>
            <a:gdLst/>
            <a:ahLst/>
            <a:cxnLst/>
            <a:rect l="l" t="t" r="r" b="b"/>
            <a:pathLst>
              <a:path w="680084" h="361950">
                <a:moveTo>
                  <a:pt x="3481" y="37325"/>
                </a:moveTo>
                <a:lnTo>
                  <a:pt x="1155" y="41592"/>
                </a:lnTo>
                <a:lnTo>
                  <a:pt x="0" y="54710"/>
                </a:lnTo>
                <a:lnTo>
                  <a:pt x="534" y="68162"/>
                </a:lnTo>
                <a:lnTo>
                  <a:pt x="19074" y="143555"/>
                </a:lnTo>
                <a:lnTo>
                  <a:pt x="40590" y="187743"/>
                </a:lnTo>
                <a:lnTo>
                  <a:pt x="67851" y="228394"/>
                </a:lnTo>
                <a:lnTo>
                  <a:pt x="99434" y="266364"/>
                </a:lnTo>
                <a:lnTo>
                  <a:pt x="133920" y="302514"/>
                </a:lnTo>
                <a:lnTo>
                  <a:pt x="174167" y="321357"/>
                </a:lnTo>
                <a:lnTo>
                  <a:pt x="187502" y="327812"/>
                </a:lnTo>
                <a:lnTo>
                  <a:pt x="229728" y="345122"/>
                </a:lnTo>
                <a:lnTo>
                  <a:pt x="272871" y="356230"/>
                </a:lnTo>
                <a:lnTo>
                  <a:pt x="316376" y="361417"/>
                </a:lnTo>
                <a:lnTo>
                  <a:pt x="359691" y="360965"/>
                </a:lnTo>
                <a:lnTo>
                  <a:pt x="402260" y="355157"/>
                </a:lnTo>
                <a:lnTo>
                  <a:pt x="443530" y="344275"/>
                </a:lnTo>
                <a:lnTo>
                  <a:pt x="482948" y="328601"/>
                </a:lnTo>
                <a:lnTo>
                  <a:pt x="519959" y="308417"/>
                </a:lnTo>
                <a:lnTo>
                  <a:pt x="544966" y="290490"/>
                </a:lnTo>
                <a:lnTo>
                  <a:pt x="318884" y="290490"/>
                </a:lnTo>
                <a:lnTo>
                  <a:pt x="275216" y="284996"/>
                </a:lnTo>
                <a:lnTo>
                  <a:pt x="232410" y="273741"/>
                </a:lnTo>
                <a:lnTo>
                  <a:pt x="191134" y="256678"/>
                </a:lnTo>
                <a:lnTo>
                  <a:pt x="152056" y="233760"/>
                </a:lnTo>
                <a:lnTo>
                  <a:pt x="115846" y="204938"/>
                </a:lnTo>
                <a:lnTo>
                  <a:pt x="83171" y="170167"/>
                </a:lnTo>
                <a:lnTo>
                  <a:pt x="48189" y="120199"/>
                </a:lnTo>
                <a:lnTo>
                  <a:pt x="23646" y="64363"/>
                </a:lnTo>
                <a:lnTo>
                  <a:pt x="15506" y="45593"/>
                </a:lnTo>
                <a:lnTo>
                  <a:pt x="11515" y="42208"/>
                </a:lnTo>
                <a:lnTo>
                  <a:pt x="7220" y="38492"/>
                </a:lnTo>
                <a:lnTo>
                  <a:pt x="3481" y="37325"/>
                </a:lnTo>
                <a:close/>
              </a:path>
              <a:path w="680084" h="361950">
                <a:moveTo>
                  <a:pt x="673937" y="0"/>
                </a:moveTo>
                <a:lnTo>
                  <a:pt x="641984" y="103085"/>
                </a:lnTo>
                <a:lnTo>
                  <a:pt x="636008" y="110362"/>
                </a:lnTo>
                <a:lnTo>
                  <a:pt x="629925" y="117579"/>
                </a:lnTo>
                <a:lnTo>
                  <a:pt x="624128" y="124963"/>
                </a:lnTo>
                <a:lnTo>
                  <a:pt x="592518" y="171626"/>
                </a:lnTo>
                <a:lnTo>
                  <a:pt x="561540" y="205131"/>
                </a:lnTo>
                <a:lnTo>
                  <a:pt x="526744" y="233207"/>
                </a:lnTo>
                <a:lnTo>
                  <a:pt x="488797" y="255806"/>
                </a:lnTo>
                <a:lnTo>
                  <a:pt x="448370" y="272881"/>
                </a:lnTo>
                <a:lnTo>
                  <a:pt x="406129" y="284385"/>
                </a:lnTo>
                <a:lnTo>
                  <a:pt x="362744" y="290271"/>
                </a:lnTo>
                <a:lnTo>
                  <a:pt x="318884" y="290490"/>
                </a:lnTo>
                <a:lnTo>
                  <a:pt x="544966" y="290490"/>
                </a:lnTo>
                <a:lnTo>
                  <a:pt x="584547" y="255651"/>
                </a:lnTo>
                <a:lnTo>
                  <a:pt x="611016" y="223632"/>
                </a:lnTo>
                <a:lnTo>
                  <a:pt x="632862" y="188232"/>
                </a:lnTo>
                <a:lnTo>
                  <a:pt x="649534" y="149734"/>
                </a:lnTo>
                <a:lnTo>
                  <a:pt x="660475" y="108419"/>
                </a:lnTo>
                <a:lnTo>
                  <a:pt x="671710" y="82292"/>
                </a:lnTo>
                <a:lnTo>
                  <a:pt x="678479" y="55610"/>
                </a:lnTo>
                <a:lnTo>
                  <a:pt x="679611" y="28227"/>
                </a:lnTo>
                <a:lnTo>
                  <a:pt x="673937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2"/>
          <p:cNvSpPr/>
          <p:nvPr userDrawn="1"/>
        </p:nvSpPr>
        <p:spPr>
          <a:xfrm>
            <a:off x="8285516" y="774813"/>
            <a:ext cx="271145" cy="265430"/>
          </a:xfrm>
          <a:custGeom>
            <a:avLst/>
            <a:gdLst/>
            <a:ahLst/>
            <a:cxnLst/>
            <a:rect l="l" t="t" r="r" b="b"/>
            <a:pathLst>
              <a:path w="271145" h="265430">
                <a:moveTo>
                  <a:pt x="0" y="217563"/>
                </a:moveTo>
                <a:lnTo>
                  <a:pt x="35196" y="246833"/>
                </a:lnTo>
                <a:lnTo>
                  <a:pt x="74280" y="262754"/>
                </a:lnTo>
                <a:lnTo>
                  <a:pt x="116116" y="265260"/>
                </a:lnTo>
                <a:lnTo>
                  <a:pt x="159566" y="254283"/>
                </a:lnTo>
                <a:lnTo>
                  <a:pt x="203492" y="229755"/>
                </a:lnTo>
                <a:lnTo>
                  <a:pt x="206790" y="226766"/>
                </a:lnTo>
                <a:lnTo>
                  <a:pt x="100481" y="226766"/>
                </a:lnTo>
                <a:lnTo>
                  <a:pt x="53129" y="226729"/>
                </a:lnTo>
                <a:lnTo>
                  <a:pt x="0" y="217563"/>
                </a:lnTo>
                <a:close/>
              </a:path>
              <a:path w="271145" h="265430">
                <a:moveTo>
                  <a:pt x="241795" y="0"/>
                </a:moveTo>
                <a:lnTo>
                  <a:pt x="244346" y="54338"/>
                </a:lnTo>
                <a:lnTo>
                  <a:pt x="238754" y="101929"/>
                </a:lnTo>
                <a:lnTo>
                  <a:pt x="225358" y="142432"/>
                </a:lnTo>
                <a:lnTo>
                  <a:pt x="204494" y="175507"/>
                </a:lnTo>
                <a:lnTo>
                  <a:pt x="141718" y="218014"/>
                </a:lnTo>
                <a:lnTo>
                  <a:pt x="100481" y="226766"/>
                </a:lnTo>
                <a:lnTo>
                  <a:pt x="206790" y="226766"/>
                </a:lnTo>
                <a:lnTo>
                  <a:pt x="235720" y="200542"/>
                </a:lnTo>
                <a:lnTo>
                  <a:pt x="257773" y="166720"/>
                </a:lnTo>
                <a:lnTo>
                  <a:pt x="269530" y="129022"/>
                </a:lnTo>
                <a:lnTo>
                  <a:pt x="270867" y="88180"/>
                </a:lnTo>
                <a:lnTo>
                  <a:pt x="261663" y="44928"/>
                </a:lnTo>
                <a:lnTo>
                  <a:pt x="241795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3"/>
          <p:cNvSpPr/>
          <p:nvPr userDrawn="1"/>
        </p:nvSpPr>
        <p:spPr>
          <a:xfrm>
            <a:off x="8208838" y="685122"/>
            <a:ext cx="276860" cy="251460"/>
          </a:xfrm>
          <a:custGeom>
            <a:avLst/>
            <a:gdLst/>
            <a:ahLst/>
            <a:cxnLst/>
            <a:rect l="l" t="t" r="r" b="b"/>
            <a:pathLst>
              <a:path w="276859" h="251459">
                <a:moveTo>
                  <a:pt x="147957" y="0"/>
                </a:moveTo>
                <a:lnTo>
                  <a:pt x="104934" y="11366"/>
                </a:lnTo>
                <a:lnTo>
                  <a:pt x="64839" y="36511"/>
                </a:lnTo>
                <a:lnTo>
                  <a:pt x="29203" y="74723"/>
                </a:lnTo>
                <a:lnTo>
                  <a:pt x="7510" y="116717"/>
                </a:lnTo>
                <a:lnTo>
                  <a:pt x="0" y="161083"/>
                </a:lnTo>
                <a:lnTo>
                  <a:pt x="6909" y="206412"/>
                </a:lnTo>
                <a:lnTo>
                  <a:pt x="28479" y="251293"/>
                </a:lnTo>
                <a:lnTo>
                  <a:pt x="29089" y="196980"/>
                </a:lnTo>
                <a:lnTo>
                  <a:pt x="35214" y="151592"/>
                </a:lnTo>
                <a:lnTo>
                  <a:pt x="47379" y="114699"/>
                </a:lnTo>
                <a:lnTo>
                  <a:pt x="91930" y="64676"/>
                </a:lnTo>
                <a:lnTo>
                  <a:pt x="166937" y="43469"/>
                </a:lnTo>
                <a:lnTo>
                  <a:pt x="217173" y="42596"/>
                </a:lnTo>
                <a:lnTo>
                  <a:pt x="269571" y="42596"/>
                </a:lnTo>
                <a:lnTo>
                  <a:pt x="235589" y="18228"/>
                </a:lnTo>
                <a:lnTo>
                  <a:pt x="192109" y="2318"/>
                </a:lnTo>
                <a:lnTo>
                  <a:pt x="147957" y="0"/>
                </a:lnTo>
                <a:close/>
              </a:path>
              <a:path w="276859" h="251459">
                <a:moveTo>
                  <a:pt x="269571" y="42596"/>
                </a:moveTo>
                <a:lnTo>
                  <a:pt x="217173" y="42596"/>
                </a:lnTo>
                <a:lnTo>
                  <a:pt x="276598" y="47636"/>
                </a:lnTo>
                <a:lnTo>
                  <a:pt x="269571" y="42596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4"/>
          <p:cNvSpPr/>
          <p:nvPr userDrawn="1"/>
        </p:nvSpPr>
        <p:spPr>
          <a:xfrm>
            <a:off x="8374759" y="780418"/>
            <a:ext cx="103505" cy="165100"/>
          </a:xfrm>
          <a:custGeom>
            <a:avLst/>
            <a:gdLst/>
            <a:ahLst/>
            <a:cxnLst/>
            <a:rect l="l" t="t" r="r" b="b"/>
            <a:pathLst>
              <a:path w="103504" h="165100">
                <a:moveTo>
                  <a:pt x="58293" y="0"/>
                </a:moveTo>
                <a:lnTo>
                  <a:pt x="70385" y="50681"/>
                </a:lnTo>
                <a:lnTo>
                  <a:pt x="66270" y="95645"/>
                </a:lnTo>
                <a:lnTo>
                  <a:pt x="43592" y="134057"/>
                </a:lnTo>
                <a:lnTo>
                  <a:pt x="0" y="165087"/>
                </a:lnTo>
                <a:lnTo>
                  <a:pt x="31336" y="163947"/>
                </a:lnTo>
                <a:lnTo>
                  <a:pt x="58473" y="155128"/>
                </a:lnTo>
                <a:lnTo>
                  <a:pt x="80463" y="137707"/>
                </a:lnTo>
                <a:lnTo>
                  <a:pt x="96354" y="110756"/>
                </a:lnTo>
                <a:lnTo>
                  <a:pt x="103320" y="77984"/>
                </a:lnTo>
                <a:lnTo>
                  <a:pt x="98231" y="48720"/>
                </a:lnTo>
                <a:lnTo>
                  <a:pt x="82688" y="22784"/>
                </a:lnTo>
                <a:lnTo>
                  <a:pt x="58293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5"/>
          <p:cNvSpPr/>
          <p:nvPr userDrawn="1"/>
        </p:nvSpPr>
        <p:spPr>
          <a:xfrm>
            <a:off x="8309050" y="772635"/>
            <a:ext cx="104139" cy="146685"/>
          </a:xfrm>
          <a:custGeom>
            <a:avLst/>
            <a:gdLst/>
            <a:ahLst/>
            <a:cxnLst/>
            <a:rect l="l" t="t" r="r" b="b"/>
            <a:pathLst>
              <a:path w="104140" h="146684">
                <a:moveTo>
                  <a:pt x="104038" y="0"/>
                </a:moveTo>
                <a:lnTo>
                  <a:pt x="63331" y="6688"/>
                </a:lnTo>
                <a:lnTo>
                  <a:pt x="33507" y="25592"/>
                </a:lnTo>
                <a:lnTo>
                  <a:pt x="12939" y="54880"/>
                </a:lnTo>
                <a:lnTo>
                  <a:pt x="0" y="92722"/>
                </a:lnTo>
                <a:lnTo>
                  <a:pt x="6311" y="106859"/>
                </a:lnTo>
                <a:lnTo>
                  <a:pt x="13365" y="121438"/>
                </a:lnTo>
                <a:lnTo>
                  <a:pt x="24540" y="135029"/>
                </a:lnTo>
                <a:lnTo>
                  <a:pt x="43218" y="146202"/>
                </a:lnTo>
                <a:lnTo>
                  <a:pt x="30088" y="95695"/>
                </a:lnTo>
                <a:lnTo>
                  <a:pt x="44953" y="58961"/>
                </a:lnTo>
                <a:lnTo>
                  <a:pt x="74155" y="29296"/>
                </a:lnTo>
                <a:lnTo>
                  <a:pt x="104038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6"/>
          <p:cNvSpPr/>
          <p:nvPr userDrawn="1"/>
        </p:nvSpPr>
        <p:spPr>
          <a:xfrm>
            <a:off x="416877" y="5021986"/>
            <a:ext cx="2566035" cy="551180"/>
          </a:xfrm>
          <a:custGeom>
            <a:avLst/>
            <a:gdLst/>
            <a:ahLst/>
            <a:cxnLst/>
            <a:rect l="l" t="t" r="r" b="b"/>
            <a:pathLst>
              <a:path w="2566035" h="551179">
                <a:moveTo>
                  <a:pt x="0" y="550786"/>
                </a:moveTo>
                <a:lnTo>
                  <a:pt x="2565501" y="550786"/>
                </a:lnTo>
                <a:lnTo>
                  <a:pt x="2565501" y="0"/>
                </a:lnTo>
                <a:lnTo>
                  <a:pt x="0" y="0"/>
                </a:lnTo>
                <a:lnTo>
                  <a:pt x="0" y="5507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/>
          <p:cNvSpPr/>
          <p:nvPr userDrawn="1"/>
        </p:nvSpPr>
        <p:spPr>
          <a:xfrm>
            <a:off x="2356345" y="4806010"/>
            <a:ext cx="811530" cy="216535"/>
          </a:xfrm>
          <a:custGeom>
            <a:avLst/>
            <a:gdLst/>
            <a:ahLst/>
            <a:cxnLst/>
            <a:rect l="l" t="t" r="r" b="b"/>
            <a:pathLst>
              <a:path w="811530" h="216535">
                <a:moveTo>
                  <a:pt x="0" y="216001"/>
                </a:moveTo>
                <a:lnTo>
                  <a:pt x="810996" y="216001"/>
                </a:lnTo>
                <a:lnTo>
                  <a:pt x="81099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9"/>
          <p:cNvSpPr/>
          <p:nvPr userDrawn="1"/>
        </p:nvSpPr>
        <p:spPr>
          <a:xfrm>
            <a:off x="794880" y="4806010"/>
            <a:ext cx="1561465" cy="216535"/>
          </a:xfrm>
          <a:custGeom>
            <a:avLst/>
            <a:gdLst/>
            <a:ahLst/>
            <a:cxnLst/>
            <a:rect l="l" t="t" r="r" b="b"/>
            <a:pathLst>
              <a:path w="1561464" h="216535">
                <a:moveTo>
                  <a:pt x="0" y="216001"/>
                </a:moveTo>
                <a:lnTo>
                  <a:pt x="1561007" y="216001"/>
                </a:lnTo>
                <a:lnTo>
                  <a:pt x="1561007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2"/>
          <p:cNvSpPr/>
          <p:nvPr userDrawn="1"/>
        </p:nvSpPr>
        <p:spPr>
          <a:xfrm>
            <a:off x="8279183" y="7097812"/>
            <a:ext cx="40005" cy="40005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0" y="0"/>
                </a:moveTo>
                <a:lnTo>
                  <a:pt x="0" y="9906"/>
                </a:lnTo>
                <a:lnTo>
                  <a:pt x="11574" y="12234"/>
                </a:lnTo>
                <a:lnTo>
                  <a:pt x="21015" y="18589"/>
                </a:lnTo>
                <a:lnTo>
                  <a:pt x="27374" y="28026"/>
                </a:lnTo>
                <a:lnTo>
                  <a:pt x="29705" y="39598"/>
                </a:lnTo>
                <a:lnTo>
                  <a:pt x="39598" y="39598"/>
                </a:lnTo>
                <a:lnTo>
                  <a:pt x="36488" y="24185"/>
                </a:lnTo>
                <a:lnTo>
                  <a:pt x="28005" y="11598"/>
                </a:lnTo>
                <a:lnTo>
                  <a:pt x="15418" y="3111"/>
                </a:lnTo>
                <a:lnTo>
                  <a:pt x="0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3"/>
          <p:cNvSpPr/>
          <p:nvPr userDrawn="1"/>
        </p:nvSpPr>
        <p:spPr>
          <a:xfrm>
            <a:off x="8279188" y="7117614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0" y="9893"/>
                </a:lnTo>
                <a:lnTo>
                  <a:pt x="5435" y="9893"/>
                </a:lnTo>
                <a:lnTo>
                  <a:pt x="9893" y="14350"/>
                </a:lnTo>
                <a:lnTo>
                  <a:pt x="9893" y="19799"/>
                </a:lnTo>
                <a:lnTo>
                  <a:pt x="19799" y="19799"/>
                </a:lnTo>
                <a:lnTo>
                  <a:pt x="18236" y="12114"/>
                </a:lnTo>
                <a:lnTo>
                  <a:pt x="13981" y="5818"/>
                </a:lnTo>
                <a:lnTo>
                  <a:pt x="7685" y="1563"/>
                </a:lnTo>
                <a:lnTo>
                  <a:pt x="0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4"/>
          <p:cNvSpPr/>
          <p:nvPr userDrawn="1"/>
        </p:nvSpPr>
        <p:spPr>
          <a:xfrm>
            <a:off x="8239584" y="7107711"/>
            <a:ext cx="69850" cy="69850"/>
          </a:xfrm>
          <a:custGeom>
            <a:avLst/>
            <a:gdLst/>
            <a:ahLst/>
            <a:cxnLst/>
            <a:rect l="l" t="t" r="r" b="b"/>
            <a:pathLst>
              <a:path w="69850" h="69850">
                <a:moveTo>
                  <a:pt x="19799" y="0"/>
                </a:moveTo>
                <a:lnTo>
                  <a:pt x="12108" y="1563"/>
                </a:lnTo>
                <a:lnTo>
                  <a:pt x="5813" y="5818"/>
                </a:lnTo>
                <a:lnTo>
                  <a:pt x="1561" y="12114"/>
                </a:lnTo>
                <a:lnTo>
                  <a:pt x="0" y="19799"/>
                </a:lnTo>
                <a:lnTo>
                  <a:pt x="0" y="26733"/>
                </a:lnTo>
                <a:lnTo>
                  <a:pt x="2070" y="31788"/>
                </a:lnTo>
                <a:lnTo>
                  <a:pt x="5842" y="35445"/>
                </a:lnTo>
                <a:lnTo>
                  <a:pt x="37515" y="67221"/>
                </a:lnTo>
                <a:lnTo>
                  <a:pt x="42570" y="69303"/>
                </a:lnTo>
                <a:lnTo>
                  <a:pt x="49491" y="69303"/>
                </a:lnTo>
                <a:lnTo>
                  <a:pt x="57182" y="67740"/>
                </a:lnTo>
                <a:lnTo>
                  <a:pt x="63493" y="63461"/>
                </a:lnTo>
                <a:lnTo>
                  <a:pt x="67729" y="57189"/>
                </a:lnTo>
                <a:lnTo>
                  <a:pt x="69291" y="49504"/>
                </a:lnTo>
                <a:lnTo>
                  <a:pt x="39598" y="49504"/>
                </a:lnTo>
                <a:lnTo>
                  <a:pt x="19799" y="29705"/>
                </a:lnTo>
                <a:lnTo>
                  <a:pt x="29692" y="19799"/>
                </a:lnTo>
                <a:lnTo>
                  <a:pt x="19799" y="0"/>
                </a:lnTo>
                <a:close/>
              </a:path>
              <a:path w="69850" h="69850">
                <a:moveTo>
                  <a:pt x="49491" y="39598"/>
                </a:moveTo>
                <a:lnTo>
                  <a:pt x="39598" y="49504"/>
                </a:lnTo>
                <a:lnTo>
                  <a:pt x="69291" y="49504"/>
                </a:lnTo>
                <a:lnTo>
                  <a:pt x="49491" y="39598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5"/>
          <p:cNvSpPr txBox="1"/>
          <p:nvPr userDrawn="1"/>
        </p:nvSpPr>
        <p:spPr>
          <a:xfrm>
            <a:off x="5255276" y="6971163"/>
            <a:ext cx="4330065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solidFill>
                  <a:srgbClr val="00B4A6"/>
                </a:solidFill>
                <a:latin typeface="Raleway SemiBold"/>
                <a:cs typeface="Raleway SemiBold"/>
              </a:rPr>
              <a:t>Institut national </a:t>
            </a:r>
            <a:r>
              <a:rPr sz="650" b="1" spc="15" dirty="0">
                <a:solidFill>
                  <a:srgbClr val="00B4A6"/>
                </a:solidFill>
                <a:latin typeface="Raleway SemiBold"/>
                <a:cs typeface="Raleway SemiBold"/>
              </a:rPr>
              <a:t>de </a:t>
            </a:r>
            <a:r>
              <a:rPr sz="650" b="1" spc="10" dirty="0">
                <a:solidFill>
                  <a:srgbClr val="00B4A6"/>
                </a:solidFill>
                <a:latin typeface="Raleway SemiBold"/>
                <a:cs typeface="Raleway SemiBold"/>
              </a:rPr>
              <a:t>la jeunesse </a:t>
            </a:r>
            <a:r>
              <a:rPr sz="650" b="1" spc="5" dirty="0">
                <a:solidFill>
                  <a:srgbClr val="00B4A6"/>
                </a:solidFill>
                <a:latin typeface="Raleway SemiBold"/>
                <a:cs typeface="Raleway SemiBold"/>
              </a:rPr>
              <a:t>et </a:t>
            </a:r>
            <a:r>
              <a:rPr sz="650" b="1" spc="15" dirty="0">
                <a:solidFill>
                  <a:srgbClr val="00B4A6"/>
                </a:solidFill>
                <a:latin typeface="Raleway SemiBold"/>
                <a:cs typeface="Raleway SemiBold"/>
              </a:rPr>
              <a:t>de </a:t>
            </a:r>
            <a:r>
              <a:rPr sz="650" b="1" spc="5" dirty="0">
                <a:solidFill>
                  <a:srgbClr val="00B4A6"/>
                </a:solidFill>
                <a:latin typeface="Raleway SemiBold"/>
                <a:cs typeface="Raleway SemiBold"/>
              </a:rPr>
              <a:t>l'éducation </a:t>
            </a:r>
            <a:r>
              <a:rPr sz="650" b="1" spc="10" dirty="0">
                <a:solidFill>
                  <a:srgbClr val="00B4A6"/>
                </a:solidFill>
                <a:latin typeface="Raleway SemiBold"/>
                <a:cs typeface="Raleway SemiBold"/>
              </a:rPr>
              <a:t>populaire (INJEP) </a:t>
            </a:r>
            <a:r>
              <a:rPr sz="650" spc="10" dirty="0">
                <a:solidFill>
                  <a:srgbClr val="231F20"/>
                </a:solidFill>
                <a:latin typeface="Raleway"/>
                <a:cs typeface="Raleway"/>
              </a:rPr>
              <a:t>Service </a:t>
            </a:r>
            <a:r>
              <a:rPr sz="650" spc="15" dirty="0">
                <a:solidFill>
                  <a:srgbClr val="231F20"/>
                </a:solidFill>
                <a:latin typeface="Raleway"/>
                <a:cs typeface="Raleway"/>
              </a:rPr>
              <a:t>à </a:t>
            </a:r>
            <a:r>
              <a:rPr sz="650" spc="10" dirty="0">
                <a:solidFill>
                  <a:srgbClr val="231F20"/>
                </a:solidFill>
                <a:latin typeface="Raleway"/>
                <a:cs typeface="Raleway"/>
              </a:rPr>
              <a:t>compétence </a:t>
            </a:r>
            <a:r>
              <a:rPr sz="650" spc="5" dirty="0">
                <a:solidFill>
                  <a:srgbClr val="231F20"/>
                </a:solidFill>
                <a:latin typeface="Raleway"/>
                <a:cs typeface="Raleway"/>
              </a:rPr>
              <a:t>nationale,</a:t>
            </a:r>
            <a:r>
              <a:rPr sz="650" spc="55" dirty="0">
                <a:solidFill>
                  <a:srgbClr val="231F20"/>
                </a:solidFill>
                <a:latin typeface="Raleway"/>
                <a:cs typeface="Raleway"/>
              </a:rPr>
              <a:t> </a:t>
            </a:r>
            <a:r>
              <a:rPr sz="650" dirty="0">
                <a:solidFill>
                  <a:srgbClr val="231F20"/>
                </a:solidFill>
                <a:latin typeface="Raleway"/>
                <a:cs typeface="Raleway"/>
              </a:rPr>
              <a:t>DJEPVA</a:t>
            </a:r>
            <a:endParaRPr sz="650">
              <a:latin typeface="Raleway"/>
              <a:cs typeface="Raleway"/>
            </a:endParaRPr>
          </a:p>
          <a:p>
            <a:pPr marL="1229360">
              <a:lnSpc>
                <a:spcPct val="100000"/>
              </a:lnSpc>
              <a:spcBef>
                <a:spcPts val="120"/>
              </a:spcBef>
            </a:pPr>
            <a:r>
              <a:rPr sz="650" spc="15" dirty="0">
                <a:solidFill>
                  <a:srgbClr val="231F20"/>
                </a:solidFill>
                <a:latin typeface="Raleway"/>
                <a:cs typeface="Raleway"/>
              </a:rPr>
              <a:t>95 </a:t>
            </a:r>
            <a:r>
              <a:rPr sz="650" spc="10" dirty="0">
                <a:solidFill>
                  <a:srgbClr val="231F20"/>
                </a:solidFill>
                <a:latin typeface="Raleway"/>
                <a:cs typeface="Raleway"/>
              </a:rPr>
              <a:t>avenue </a:t>
            </a:r>
            <a:r>
              <a:rPr sz="650" spc="15" dirty="0">
                <a:solidFill>
                  <a:srgbClr val="231F20"/>
                </a:solidFill>
                <a:latin typeface="Raleway"/>
                <a:cs typeface="Raleway"/>
              </a:rPr>
              <a:t>de </a:t>
            </a:r>
            <a:r>
              <a:rPr sz="650" spc="10" dirty="0">
                <a:solidFill>
                  <a:srgbClr val="231F20"/>
                </a:solidFill>
                <a:latin typeface="Raleway"/>
                <a:cs typeface="Raleway"/>
              </a:rPr>
              <a:t>France </a:t>
            </a:r>
            <a:r>
              <a:rPr sz="650" spc="10" dirty="0">
                <a:solidFill>
                  <a:srgbClr val="00B4A6"/>
                </a:solidFill>
                <a:latin typeface="Raleway"/>
                <a:cs typeface="Raleway"/>
              </a:rPr>
              <a:t>• </a:t>
            </a:r>
            <a:r>
              <a:rPr sz="650" spc="15" dirty="0">
                <a:solidFill>
                  <a:srgbClr val="231F20"/>
                </a:solidFill>
                <a:latin typeface="Raleway"/>
                <a:cs typeface="Raleway"/>
              </a:rPr>
              <a:t>75650 </a:t>
            </a:r>
            <a:r>
              <a:rPr sz="650" spc="5" dirty="0">
                <a:solidFill>
                  <a:srgbClr val="231F20"/>
                </a:solidFill>
                <a:latin typeface="Raleway"/>
                <a:cs typeface="Raleway"/>
              </a:rPr>
              <a:t>Paris </a:t>
            </a:r>
            <a:r>
              <a:rPr sz="650" spc="10" dirty="0">
                <a:solidFill>
                  <a:srgbClr val="231F20"/>
                </a:solidFill>
                <a:latin typeface="Raleway"/>
                <a:cs typeface="Raleway"/>
              </a:rPr>
              <a:t>cedex 13      01 </a:t>
            </a:r>
            <a:r>
              <a:rPr sz="650" spc="20" dirty="0">
                <a:solidFill>
                  <a:srgbClr val="231F20"/>
                </a:solidFill>
                <a:latin typeface="Raleway"/>
                <a:cs typeface="Raleway"/>
              </a:rPr>
              <a:t>70 </a:t>
            </a:r>
            <a:r>
              <a:rPr sz="650" spc="15" dirty="0">
                <a:solidFill>
                  <a:srgbClr val="231F20"/>
                </a:solidFill>
                <a:latin typeface="Raleway"/>
                <a:cs typeface="Raleway"/>
              </a:rPr>
              <a:t>98 </a:t>
            </a:r>
            <a:r>
              <a:rPr sz="650" spc="10" dirty="0">
                <a:solidFill>
                  <a:srgbClr val="231F20"/>
                </a:solidFill>
                <a:latin typeface="Raleway"/>
                <a:cs typeface="Raleway"/>
              </a:rPr>
              <a:t>94 </a:t>
            </a:r>
            <a:r>
              <a:rPr sz="650" spc="15" dirty="0">
                <a:solidFill>
                  <a:srgbClr val="231F20"/>
                </a:solidFill>
                <a:latin typeface="Raleway"/>
                <a:cs typeface="Raleway"/>
              </a:rPr>
              <a:t>00  </a:t>
            </a:r>
            <a:r>
              <a:rPr sz="650" spc="25" dirty="0">
                <a:solidFill>
                  <a:srgbClr val="231F20"/>
                </a:solidFill>
                <a:latin typeface="Raleway"/>
                <a:cs typeface="Raleway"/>
              </a:rPr>
              <a:t> </a:t>
            </a:r>
            <a:r>
              <a:rPr sz="900" b="1" spc="37" baseline="4629" dirty="0">
                <a:solidFill>
                  <a:srgbClr val="FFFFFF"/>
                </a:solidFill>
                <a:latin typeface="Raleway"/>
                <a:cs typeface="Raleway"/>
                <a:hlinkClick r:id="rId4"/>
              </a:rPr>
              <a:t>www.injep.fr</a:t>
            </a:r>
            <a:endParaRPr sz="900" baseline="4629">
              <a:latin typeface="Raleway"/>
              <a:cs typeface="Raleway"/>
            </a:endParaRPr>
          </a:p>
        </p:txBody>
      </p:sp>
      <p:sp>
        <p:nvSpPr>
          <p:cNvPr id="32" name="object 26"/>
          <p:cNvSpPr/>
          <p:nvPr userDrawn="1"/>
        </p:nvSpPr>
        <p:spPr>
          <a:xfrm>
            <a:off x="741174" y="6429551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1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27"/>
          <p:cNvSpPr/>
          <p:nvPr userDrawn="1"/>
        </p:nvSpPr>
        <p:spPr>
          <a:xfrm>
            <a:off x="0" y="6908830"/>
            <a:ext cx="9570085" cy="0"/>
          </a:xfrm>
          <a:custGeom>
            <a:avLst/>
            <a:gdLst/>
            <a:ahLst/>
            <a:cxnLst/>
            <a:rect l="l" t="t" r="r" b="b"/>
            <a:pathLst>
              <a:path w="9570085">
                <a:moveTo>
                  <a:pt x="0" y="0"/>
                </a:moveTo>
                <a:lnTo>
                  <a:pt x="956976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Sous-titre 2"/>
          <p:cNvSpPr>
            <a:spLocks noGrp="1"/>
          </p:cNvSpPr>
          <p:nvPr>
            <p:ph type="subTitle" idx="1"/>
          </p:nvPr>
        </p:nvSpPr>
        <p:spPr>
          <a:xfrm>
            <a:off x="2319900" y="3476625"/>
            <a:ext cx="7372625" cy="965994"/>
          </a:xfrm>
        </p:spPr>
        <p:txBody>
          <a:bodyPr>
            <a:normAutofit/>
          </a:bodyPr>
          <a:lstStyle>
            <a:lvl1pPr marL="12700" marR="5080" indent="0" algn="l" defTabSz="914400" rtl="0" eaLnBrk="1" latinLnBrk="0" hangingPunct="1">
              <a:lnSpc>
                <a:spcPct val="105600"/>
              </a:lnSpc>
              <a:buNone/>
              <a:defRPr lang="fr-FR" sz="3000" b="0" kern="1200" spc="-5" dirty="0">
                <a:solidFill>
                  <a:srgbClr val="00B4A6"/>
                </a:solidFill>
                <a:latin typeface="Raleway Light"/>
                <a:ea typeface="+mn-ea"/>
                <a:cs typeface="Raleway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38" name="Espace réservé du titre 1"/>
          <p:cNvSpPr>
            <a:spLocks noGrp="1"/>
          </p:cNvSpPr>
          <p:nvPr>
            <p:ph type="title"/>
          </p:nvPr>
        </p:nvSpPr>
        <p:spPr>
          <a:xfrm>
            <a:off x="2318346" y="1724025"/>
            <a:ext cx="7374179" cy="1730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algn="l" defTabSz="914400" rtl="0" eaLnBrk="1" latinLnBrk="0" hangingPunct="1">
              <a:defRPr lang="fr-FR" sz="3600" b="1" i="0" u="heavy" kern="0" baseline="0" dirty="0">
                <a:ln>
                  <a:noFill/>
                </a:ln>
                <a:solidFill>
                  <a:srgbClr val="00B4A6"/>
                </a:solidFill>
                <a:uFill>
                  <a:solidFill>
                    <a:schemeClr val="bg1"/>
                  </a:solidFill>
                </a:uFill>
                <a:latin typeface="Raleway"/>
                <a:ea typeface="+mj-ea"/>
                <a:cs typeface="Raleway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741174" y="5022545"/>
            <a:ext cx="2319526" cy="550621"/>
          </a:xfrm>
        </p:spPr>
        <p:txBody>
          <a:bodyPr>
            <a:noAutofit/>
          </a:bodyPr>
          <a:lstStyle>
            <a:lvl1pPr marL="0" marR="5080" indent="108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00B4A6"/>
              </a:buClr>
              <a:buSzPct val="78260"/>
              <a:buFont typeface="Arial"/>
              <a:buChar char="■"/>
              <a:tabLst>
                <a:tab pos="135890" algn="l"/>
              </a:tabLst>
              <a:defRPr lang="fr-FR" sz="1150" b="0" kern="1200" spc="-5" dirty="0" smtClean="0">
                <a:solidFill>
                  <a:srgbClr val="231F20"/>
                </a:solidFill>
                <a:latin typeface="Raleway"/>
                <a:ea typeface="+mn-ea"/>
                <a:cs typeface="Raleway"/>
              </a:defRPr>
            </a:lvl1pPr>
            <a:lvl2pPr marL="12700" marR="5080" indent="-457200" algn="l" defTabSz="914400" rtl="0" eaLnBrk="1" latinLnBrk="0" hangingPunct="1">
              <a:lnSpc>
                <a:spcPct val="108700"/>
              </a:lnSpc>
              <a:buClr>
                <a:srgbClr val="00B4A6"/>
              </a:buClr>
              <a:buSzPct val="78260"/>
              <a:buFont typeface="Arial"/>
              <a:buChar char="■"/>
              <a:tabLst>
                <a:tab pos="135890" algn="l"/>
              </a:tabLst>
              <a:defRPr lang="fr-FR" sz="1150" kern="1200" spc="-5" dirty="0" smtClean="0">
                <a:solidFill>
                  <a:srgbClr val="231F20"/>
                </a:solidFill>
                <a:latin typeface="Raleway"/>
                <a:ea typeface="+mn-ea"/>
                <a:cs typeface="Raleway"/>
              </a:defRPr>
            </a:lvl2pPr>
            <a:lvl3pPr marL="12700" marR="5080" indent="-342900" algn="l" defTabSz="914400" rtl="0" eaLnBrk="1" latinLnBrk="0" hangingPunct="1">
              <a:lnSpc>
                <a:spcPct val="108700"/>
              </a:lnSpc>
              <a:buClr>
                <a:srgbClr val="00B4A6"/>
              </a:buClr>
              <a:buSzPct val="78260"/>
              <a:buFont typeface="Arial"/>
              <a:buChar char="■"/>
              <a:tabLst>
                <a:tab pos="135890" algn="l"/>
              </a:tabLst>
              <a:defRPr lang="fr-FR" sz="1150" kern="1200" spc="-5" dirty="0" smtClean="0">
                <a:solidFill>
                  <a:srgbClr val="231F20"/>
                </a:solidFill>
                <a:latin typeface="Raleway"/>
                <a:ea typeface="+mn-ea"/>
                <a:cs typeface="Raleway"/>
              </a:defRPr>
            </a:lvl3pPr>
            <a:lvl4pPr marL="12700" marR="5080" indent="-342900" algn="l" defTabSz="914400" rtl="0" eaLnBrk="1" latinLnBrk="0" hangingPunct="1">
              <a:lnSpc>
                <a:spcPct val="108700"/>
              </a:lnSpc>
              <a:buClr>
                <a:srgbClr val="00B4A6"/>
              </a:buClr>
              <a:buSzPct val="78260"/>
              <a:buFont typeface="Arial"/>
              <a:buChar char="■"/>
              <a:tabLst>
                <a:tab pos="135890" algn="l"/>
              </a:tabLst>
              <a:defRPr lang="fr-FR" sz="1150" kern="1200" spc="-5" dirty="0" smtClean="0">
                <a:solidFill>
                  <a:srgbClr val="231F20"/>
                </a:solidFill>
                <a:latin typeface="Raleway"/>
                <a:ea typeface="+mn-ea"/>
                <a:cs typeface="Raleway"/>
              </a:defRPr>
            </a:lvl4pPr>
            <a:lvl5pPr marL="12700" marR="5080" indent="-342900" algn="l" defTabSz="914400" rtl="0" eaLnBrk="1" latinLnBrk="0" hangingPunct="1">
              <a:lnSpc>
                <a:spcPct val="108700"/>
              </a:lnSpc>
              <a:buClr>
                <a:srgbClr val="00B4A6"/>
              </a:buClr>
              <a:buSzPct val="78260"/>
              <a:buFont typeface="Arial"/>
              <a:buChar char="■"/>
              <a:tabLst>
                <a:tab pos="135890" algn="l"/>
              </a:tabLst>
              <a:defRPr lang="fr-FR" sz="1150" kern="1200" spc="-5" dirty="0">
                <a:solidFill>
                  <a:srgbClr val="231F20"/>
                </a:solidFill>
                <a:latin typeface="Raleway"/>
                <a:ea typeface="+mn-ea"/>
                <a:cs typeface="Raleway"/>
              </a:defRPr>
            </a:lvl5pPr>
          </a:lstStyle>
          <a:p>
            <a:pPr lvl="0"/>
            <a:r>
              <a:rPr lang="fr-FR" dirty="0" smtClean="0"/>
              <a:t>Auteur(s)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794880" y="4770277"/>
            <a:ext cx="1550420" cy="288000"/>
          </a:xfrm>
        </p:spPr>
        <p:txBody>
          <a:bodyPr>
            <a:noAutofit/>
          </a:bodyPr>
          <a:lstStyle>
            <a:lvl1pPr marL="0" indent="0">
              <a:buNone/>
              <a:defRPr sz="1400" b="0" cap="all" baseline="0">
                <a:solidFill>
                  <a:schemeClr val="bg1"/>
                </a:solidFill>
                <a:latin typeface="Raleway Light" panose="020B0003030101060003" pitchFamily="34" charset="0"/>
              </a:defRPr>
            </a:lvl1pPr>
          </a:lstStyle>
          <a:p>
            <a:pPr lvl="0"/>
            <a:r>
              <a:rPr lang="fr-FR" dirty="0" smtClean="0"/>
              <a:t>Lieu</a:t>
            </a:r>
          </a:p>
        </p:txBody>
      </p:sp>
      <p:sp>
        <p:nvSpPr>
          <p:cNvPr id="26" name="Espace réservé pour une image  25"/>
          <p:cNvSpPr>
            <a:spLocks noGrp="1"/>
          </p:cNvSpPr>
          <p:nvPr>
            <p:ph type="pic" sz="quarter" idx="12" hasCustomPrompt="1"/>
          </p:nvPr>
        </p:nvSpPr>
        <p:spPr>
          <a:xfrm>
            <a:off x="800546" y="6403606"/>
            <a:ext cx="905333" cy="458774"/>
          </a:xfrm>
        </p:spPr>
        <p:txBody>
          <a:bodyPr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Logo partenaire</a:t>
            </a:r>
            <a:endParaRPr lang="fr-FR" dirty="0"/>
          </a:p>
        </p:txBody>
      </p:sp>
      <p:sp>
        <p:nvSpPr>
          <p:cNvPr id="3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2378570" y="4826157"/>
            <a:ext cx="756000" cy="1800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 b="0" cap="none" baseline="0">
                <a:solidFill>
                  <a:schemeClr val="tx1"/>
                </a:solidFill>
                <a:latin typeface="Raleway Light" panose="020B0003030101060003" pitchFamily="34" charset="0"/>
              </a:defRPr>
            </a:lvl1pPr>
          </a:lstStyle>
          <a:p>
            <a:pPr lvl="0"/>
            <a:r>
              <a:rPr lang="fr-FR" dirty="0" smtClean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72541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519146" y="5"/>
            <a:ext cx="10173335" cy="1190620"/>
          </a:xfrm>
          <a:custGeom>
            <a:avLst/>
            <a:gdLst/>
            <a:ahLst/>
            <a:cxnLst/>
            <a:rect l="l" t="t" r="r" b="b"/>
            <a:pathLst>
              <a:path w="10173335" h="2198370">
                <a:moveTo>
                  <a:pt x="10172852" y="0"/>
                </a:moveTo>
                <a:lnTo>
                  <a:pt x="0" y="0"/>
                </a:lnTo>
                <a:lnTo>
                  <a:pt x="43789" y="1672208"/>
                </a:lnTo>
                <a:lnTo>
                  <a:pt x="59880" y="1976263"/>
                </a:lnTo>
                <a:lnTo>
                  <a:pt x="120794" y="2132399"/>
                </a:lnTo>
                <a:lnTo>
                  <a:pt x="276527" y="2189923"/>
                </a:lnTo>
                <a:lnTo>
                  <a:pt x="577075" y="2198141"/>
                </a:lnTo>
                <a:lnTo>
                  <a:pt x="590753" y="2198052"/>
                </a:lnTo>
                <a:lnTo>
                  <a:pt x="10172852" y="1947138"/>
                </a:lnTo>
                <a:lnTo>
                  <a:pt x="10172852" y="0"/>
                </a:lnTo>
                <a:close/>
              </a:path>
            </a:pathLst>
          </a:custGeom>
          <a:solidFill>
            <a:srgbClr val="DD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 userDrawn="1"/>
        </p:nvSpPr>
        <p:spPr>
          <a:xfrm>
            <a:off x="319341" y="444423"/>
            <a:ext cx="220345" cy="203835"/>
          </a:xfrm>
          <a:custGeom>
            <a:avLst/>
            <a:gdLst/>
            <a:ahLst/>
            <a:cxnLst/>
            <a:rect l="l" t="t" r="r" b="b"/>
            <a:pathLst>
              <a:path w="220345" h="203834">
                <a:moveTo>
                  <a:pt x="0" y="203580"/>
                </a:moveTo>
                <a:lnTo>
                  <a:pt x="219862" y="203580"/>
                </a:lnTo>
                <a:lnTo>
                  <a:pt x="219862" y="0"/>
                </a:lnTo>
                <a:lnTo>
                  <a:pt x="0" y="0"/>
                </a:lnTo>
                <a:lnTo>
                  <a:pt x="0" y="20358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539203" y="444423"/>
            <a:ext cx="756000" cy="203835"/>
          </a:xfrm>
          <a:custGeom>
            <a:avLst/>
            <a:gdLst/>
            <a:ahLst/>
            <a:cxnLst/>
            <a:rect l="l" t="t" r="r" b="b"/>
            <a:pathLst>
              <a:path w="765175" h="203834">
                <a:moveTo>
                  <a:pt x="0" y="203580"/>
                </a:moveTo>
                <a:lnTo>
                  <a:pt x="765086" y="203580"/>
                </a:lnTo>
                <a:lnTo>
                  <a:pt x="765086" y="0"/>
                </a:lnTo>
                <a:lnTo>
                  <a:pt x="0" y="0"/>
                </a:lnTo>
                <a:lnTo>
                  <a:pt x="0" y="20358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/>
          <p:nvPr userDrawn="1"/>
        </p:nvSpPr>
        <p:spPr>
          <a:xfrm>
            <a:off x="9788969" y="28483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70" y="0"/>
                </a:lnTo>
              </a:path>
            </a:pathLst>
          </a:custGeom>
          <a:ln w="27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"/>
          <p:cNvSpPr/>
          <p:nvPr userDrawn="1"/>
        </p:nvSpPr>
        <p:spPr>
          <a:xfrm>
            <a:off x="9798754" y="320154"/>
            <a:ext cx="0" cy="254000"/>
          </a:xfrm>
          <a:custGeom>
            <a:avLst/>
            <a:gdLst/>
            <a:ahLst/>
            <a:cxnLst/>
            <a:rect l="l" t="t" r="r" b="b"/>
            <a:pathLst>
              <a:path h="254000">
                <a:moveTo>
                  <a:pt x="0" y="0"/>
                </a:moveTo>
                <a:lnTo>
                  <a:pt x="0" y="253606"/>
                </a:lnTo>
              </a:path>
            </a:pathLst>
          </a:custGeom>
          <a:ln w="195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 userDrawn="1"/>
        </p:nvSpPr>
        <p:spPr>
          <a:xfrm>
            <a:off x="9851096" y="319725"/>
            <a:ext cx="137160" cy="254635"/>
          </a:xfrm>
          <a:custGeom>
            <a:avLst/>
            <a:gdLst/>
            <a:ahLst/>
            <a:cxnLst/>
            <a:rect l="l" t="t" r="r" b="b"/>
            <a:pathLst>
              <a:path w="137159" h="254634">
                <a:moveTo>
                  <a:pt x="68084" y="0"/>
                </a:moveTo>
                <a:lnTo>
                  <a:pt x="30102" y="11657"/>
                </a:lnTo>
                <a:lnTo>
                  <a:pt x="5321" y="41910"/>
                </a:lnTo>
                <a:lnTo>
                  <a:pt x="0" y="68516"/>
                </a:lnTo>
                <a:lnTo>
                  <a:pt x="0" y="254038"/>
                </a:lnTo>
                <a:lnTo>
                  <a:pt x="19570" y="254038"/>
                </a:lnTo>
                <a:lnTo>
                  <a:pt x="19593" y="61583"/>
                </a:lnTo>
                <a:lnTo>
                  <a:pt x="20853" y="55321"/>
                </a:lnTo>
                <a:lnTo>
                  <a:pt x="54952" y="20853"/>
                </a:lnTo>
                <a:lnTo>
                  <a:pt x="61277" y="19570"/>
                </a:lnTo>
                <a:lnTo>
                  <a:pt x="116110" y="19570"/>
                </a:lnTo>
                <a:lnTo>
                  <a:pt x="111709" y="15577"/>
                </a:lnTo>
                <a:lnTo>
                  <a:pt x="75011" y="333"/>
                </a:lnTo>
                <a:lnTo>
                  <a:pt x="68084" y="0"/>
                </a:lnTo>
                <a:close/>
              </a:path>
              <a:path w="137159" h="254634">
                <a:moveTo>
                  <a:pt x="116110" y="19570"/>
                </a:moveTo>
                <a:lnTo>
                  <a:pt x="74891" y="19570"/>
                </a:lnTo>
                <a:lnTo>
                  <a:pt x="81280" y="20853"/>
                </a:lnTo>
                <a:lnTo>
                  <a:pt x="93192" y="25958"/>
                </a:lnTo>
                <a:lnTo>
                  <a:pt x="116995" y="61583"/>
                </a:lnTo>
                <a:lnTo>
                  <a:pt x="117017" y="254038"/>
                </a:lnTo>
                <a:lnTo>
                  <a:pt x="136588" y="254038"/>
                </a:lnTo>
                <a:lnTo>
                  <a:pt x="136588" y="68516"/>
                </a:lnTo>
                <a:lnTo>
                  <a:pt x="136255" y="61583"/>
                </a:lnTo>
                <a:lnTo>
                  <a:pt x="121017" y="24881"/>
                </a:lnTo>
                <a:lnTo>
                  <a:pt x="116586" y="20002"/>
                </a:lnTo>
                <a:lnTo>
                  <a:pt x="116110" y="195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 userDrawn="1"/>
        </p:nvSpPr>
        <p:spPr>
          <a:xfrm>
            <a:off x="10012789" y="271222"/>
            <a:ext cx="68580" cy="351790"/>
          </a:xfrm>
          <a:custGeom>
            <a:avLst/>
            <a:gdLst/>
            <a:ahLst/>
            <a:cxnLst/>
            <a:rect l="l" t="t" r="r" b="b"/>
            <a:pathLst>
              <a:path w="68579" h="351790">
                <a:moveTo>
                  <a:pt x="68503" y="48933"/>
                </a:moveTo>
                <a:lnTo>
                  <a:pt x="48933" y="48933"/>
                </a:lnTo>
                <a:lnTo>
                  <a:pt x="48909" y="289895"/>
                </a:lnTo>
                <a:lnTo>
                  <a:pt x="47663" y="296164"/>
                </a:lnTo>
                <a:lnTo>
                  <a:pt x="13119" y="330631"/>
                </a:lnTo>
                <a:lnTo>
                  <a:pt x="6807" y="331901"/>
                </a:lnTo>
                <a:lnTo>
                  <a:pt x="0" y="331901"/>
                </a:lnTo>
                <a:lnTo>
                  <a:pt x="0" y="351472"/>
                </a:lnTo>
                <a:lnTo>
                  <a:pt x="38349" y="339825"/>
                </a:lnTo>
                <a:lnTo>
                  <a:pt x="63195" y="309562"/>
                </a:lnTo>
                <a:lnTo>
                  <a:pt x="68503" y="282968"/>
                </a:lnTo>
                <a:lnTo>
                  <a:pt x="68503" y="48933"/>
                </a:lnTo>
                <a:close/>
              </a:path>
              <a:path w="68579" h="351790">
                <a:moveTo>
                  <a:pt x="68503" y="0"/>
                </a:moveTo>
                <a:lnTo>
                  <a:pt x="48933" y="0"/>
                </a:lnTo>
                <a:lnTo>
                  <a:pt x="48933" y="27228"/>
                </a:lnTo>
                <a:lnTo>
                  <a:pt x="68503" y="27228"/>
                </a:lnTo>
                <a:lnTo>
                  <a:pt x="685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/>
          <p:nvPr userDrawn="1"/>
        </p:nvSpPr>
        <p:spPr>
          <a:xfrm>
            <a:off x="10123849" y="319721"/>
            <a:ext cx="137160" cy="254635"/>
          </a:xfrm>
          <a:custGeom>
            <a:avLst/>
            <a:gdLst/>
            <a:ahLst/>
            <a:cxnLst/>
            <a:rect l="l" t="t" r="r" b="b"/>
            <a:pathLst>
              <a:path w="137159" h="254634">
                <a:moveTo>
                  <a:pt x="68503" y="0"/>
                </a:moveTo>
                <a:lnTo>
                  <a:pt x="30149" y="11657"/>
                </a:lnTo>
                <a:lnTo>
                  <a:pt x="5308" y="41922"/>
                </a:lnTo>
                <a:lnTo>
                  <a:pt x="0" y="68516"/>
                </a:lnTo>
                <a:lnTo>
                  <a:pt x="0" y="185534"/>
                </a:lnTo>
                <a:lnTo>
                  <a:pt x="11639" y="223881"/>
                </a:lnTo>
                <a:lnTo>
                  <a:pt x="41910" y="248716"/>
                </a:lnTo>
                <a:lnTo>
                  <a:pt x="68503" y="254038"/>
                </a:lnTo>
                <a:lnTo>
                  <a:pt x="75416" y="253706"/>
                </a:lnTo>
                <a:lnTo>
                  <a:pt x="111715" y="238467"/>
                </a:lnTo>
                <a:lnTo>
                  <a:pt x="116111" y="234467"/>
                </a:lnTo>
                <a:lnTo>
                  <a:pt x="61696" y="234467"/>
                </a:lnTo>
                <a:lnTo>
                  <a:pt x="55308" y="233197"/>
                </a:lnTo>
                <a:lnTo>
                  <a:pt x="20840" y="198653"/>
                </a:lnTo>
                <a:lnTo>
                  <a:pt x="19570" y="178727"/>
                </a:lnTo>
                <a:lnTo>
                  <a:pt x="20840" y="172415"/>
                </a:lnTo>
                <a:lnTo>
                  <a:pt x="55308" y="138302"/>
                </a:lnTo>
                <a:lnTo>
                  <a:pt x="57458" y="137871"/>
                </a:lnTo>
                <a:lnTo>
                  <a:pt x="19570" y="137871"/>
                </a:lnTo>
                <a:lnTo>
                  <a:pt x="19594" y="61589"/>
                </a:lnTo>
                <a:lnTo>
                  <a:pt x="43395" y="25958"/>
                </a:lnTo>
                <a:lnTo>
                  <a:pt x="61696" y="19583"/>
                </a:lnTo>
                <a:lnTo>
                  <a:pt x="116124" y="19583"/>
                </a:lnTo>
                <a:lnTo>
                  <a:pt x="111715" y="15577"/>
                </a:lnTo>
                <a:lnTo>
                  <a:pt x="75416" y="333"/>
                </a:lnTo>
                <a:lnTo>
                  <a:pt x="68503" y="0"/>
                </a:lnTo>
                <a:close/>
              </a:path>
              <a:path w="137159" h="254634">
                <a:moveTo>
                  <a:pt x="136588" y="185534"/>
                </a:moveTo>
                <a:lnTo>
                  <a:pt x="117017" y="185534"/>
                </a:lnTo>
                <a:lnTo>
                  <a:pt x="116993" y="192461"/>
                </a:lnTo>
                <a:lnTo>
                  <a:pt x="115735" y="198653"/>
                </a:lnTo>
                <a:lnTo>
                  <a:pt x="81622" y="233197"/>
                </a:lnTo>
                <a:lnTo>
                  <a:pt x="75311" y="234467"/>
                </a:lnTo>
                <a:lnTo>
                  <a:pt x="116111" y="234467"/>
                </a:lnTo>
                <a:lnTo>
                  <a:pt x="135256" y="199202"/>
                </a:lnTo>
                <a:lnTo>
                  <a:pt x="136261" y="192341"/>
                </a:lnTo>
                <a:lnTo>
                  <a:pt x="136588" y="185534"/>
                </a:lnTo>
                <a:close/>
              </a:path>
              <a:path w="137159" h="254634">
                <a:moveTo>
                  <a:pt x="116124" y="19583"/>
                </a:moveTo>
                <a:lnTo>
                  <a:pt x="75311" y="19583"/>
                </a:lnTo>
                <a:lnTo>
                  <a:pt x="81622" y="20853"/>
                </a:lnTo>
                <a:lnTo>
                  <a:pt x="93256" y="25958"/>
                </a:lnTo>
                <a:lnTo>
                  <a:pt x="116993" y="61589"/>
                </a:lnTo>
                <a:lnTo>
                  <a:pt x="116993" y="75443"/>
                </a:lnTo>
                <a:lnTo>
                  <a:pt x="93256" y="110718"/>
                </a:lnTo>
                <a:lnTo>
                  <a:pt x="75311" y="117449"/>
                </a:lnTo>
                <a:lnTo>
                  <a:pt x="68503" y="117449"/>
                </a:lnTo>
                <a:lnTo>
                  <a:pt x="61386" y="117782"/>
                </a:lnTo>
                <a:lnTo>
                  <a:pt x="24447" y="133261"/>
                </a:lnTo>
                <a:lnTo>
                  <a:pt x="19570" y="137871"/>
                </a:lnTo>
                <a:lnTo>
                  <a:pt x="57458" y="137871"/>
                </a:lnTo>
                <a:lnTo>
                  <a:pt x="61696" y="137020"/>
                </a:lnTo>
                <a:lnTo>
                  <a:pt x="68503" y="137020"/>
                </a:lnTo>
                <a:lnTo>
                  <a:pt x="106476" y="125374"/>
                </a:lnTo>
                <a:lnTo>
                  <a:pt x="131267" y="95110"/>
                </a:lnTo>
                <a:lnTo>
                  <a:pt x="136588" y="68516"/>
                </a:lnTo>
                <a:lnTo>
                  <a:pt x="136255" y="61589"/>
                </a:lnTo>
                <a:lnTo>
                  <a:pt x="121010" y="24886"/>
                </a:lnTo>
                <a:lnTo>
                  <a:pt x="116586" y="20002"/>
                </a:lnTo>
                <a:lnTo>
                  <a:pt x="116124" y="195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 userDrawn="1"/>
        </p:nvSpPr>
        <p:spPr>
          <a:xfrm>
            <a:off x="10302988" y="320154"/>
            <a:ext cx="137160" cy="302895"/>
          </a:xfrm>
          <a:custGeom>
            <a:avLst/>
            <a:gdLst/>
            <a:ahLst/>
            <a:cxnLst/>
            <a:rect l="l" t="t" r="r" b="b"/>
            <a:pathLst>
              <a:path w="137159" h="302895">
                <a:moveTo>
                  <a:pt x="68503" y="0"/>
                </a:moveTo>
                <a:lnTo>
                  <a:pt x="30149" y="11652"/>
                </a:lnTo>
                <a:lnTo>
                  <a:pt x="5308" y="41910"/>
                </a:lnTo>
                <a:lnTo>
                  <a:pt x="0" y="68503"/>
                </a:lnTo>
                <a:lnTo>
                  <a:pt x="0" y="302539"/>
                </a:lnTo>
                <a:lnTo>
                  <a:pt x="19570" y="302539"/>
                </a:lnTo>
                <a:lnTo>
                  <a:pt x="19570" y="233184"/>
                </a:lnTo>
                <a:lnTo>
                  <a:pt x="57995" y="233184"/>
                </a:lnTo>
                <a:lnTo>
                  <a:pt x="23398" y="204350"/>
                </a:lnTo>
                <a:lnTo>
                  <a:pt x="19570" y="185521"/>
                </a:lnTo>
                <a:lnTo>
                  <a:pt x="19596" y="61576"/>
                </a:lnTo>
                <a:lnTo>
                  <a:pt x="43751" y="25958"/>
                </a:lnTo>
                <a:lnTo>
                  <a:pt x="61696" y="19570"/>
                </a:lnTo>
                <a:lnTo>
                  <a:pt x="116541" y="19570"/>
                </a:lnTo>
                <a:lnTo>
                  <a:pt x="112133" y="15576"/>
                </a:lnTo>
                <a:lnTo>
                  <a:pt x="75430" y="333"/>
                </a:lnTo>
                <a:lnTo>
                  <a:pt x="68503" y="0"/>
                </a:lnTo>
                <a:close/>
              </a:path>
              <a:path w="137159" h="302895">
                <a:moveTo>
                  <a:pt x="57995" y="233184"/>
                </a:moveTo>
                <a:lnTo>
                  <a:pt x="19570" y="233184"/>
                </a:lnTo>
                <a:lnTo>
                  <a:pt x="24618" y="237813"/>
                </a:lnTo>
                <a:lnTo>
                  <a:pt x="61400" y="253692"/>
                </a:lnTo>
                <a:lnTo>
                  <a:pt x="68503" y="254038"/>
                </a:lnTo>
                <a:lnTo>
                  <a:pt x="75526" y="253692"/>
                </a:lnTo>
                <a:lnTo>
                  <a:pt x="112133" y="238461"/>
                </a:lnTo>
                <a:lnTo>
                  <a:pt x="116541" y="234467"/>
                </a:lnTo>
                <a:lnTo>
                  <a:pt x="68503" y="234467"/>
                </a:lnTo>
                <a:lnTo>
                  <a:pt x="58690" y="233398"/>
                </a:lnTo>
                <a:lnTo>
                  <a:pt x="57995" y="233184"/>
                </a:lnTo>
                <a:close/>
              </a:path>
              <a:path w="137159" h="302895">
                <a:moveTo>
                  <a:pt x="116541" y="19570"/>
                </a:moveTo>
                <a:lnTo>
                  <a:pt x="75311" y="19570"/>
                </a:lnTo>
                <a:lnTo>
                  <a:pt x="81622" y="20853"/>
                </a:lnTo>
                <a:lnTo>
                  <a:pt x="93256" y="25958"/>
                </a:lnTo>
                <a:lnTo>
                  <a:pt x="117413" y="61576"/>
                </a:lnTo>
                <a:lnTo>
                  <a:pt x="117412" y="192450"/>
                </a:lnTo>
                <a:lnTo>
                  <a:pt x="93256" y="227723"/>
                </a:lnTo>
                <a:lnTo>
                  <a:pt x="75311" y="234467"/>
                </a:lnTo>
                <a:lnTo>
                  <a:pt x="116541" y="234467"/>
                </a:lnTo>
                <a:lnTo>
                  <a:pt x="135682" y="199194"/>
                </a:lnTo>
                <a:lnTo>
                  <a:pt x="137007" y="185521"/>
                </a:lnTo>
                <a:lnTo>
                  <a:pt x="137007" y="68503"/>
                </a:lnTo>
                <a:lnTo>
                  <a:pt x="125363" y="30160"/>
                </a:lnTo>
                <a:lnTo>
                  <a:pt x="117017" y="20002"/>
                </a:lnTo>
                <a:lnTo>
                  <a:pt x="116541" y="195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/>
          <p:nvPr userDrawn="1"/>
        </p:nvSpPr>
        <p:spPr>
          <a:xfrm>
            <a:off x="9376447" y="252145"/>
            <a:ext cx="332740" cy="158750"/>
          </a:xfrm>
          <a:custGeom>
            <a:avLst/>
            <a:gdLst/>
            <a:ahLst/>
            <a:cxnLst/>
            <a:rect l="l" t="t" r="r" b="b"/>
            <a:pathLst>
              <a:path w="332740" h="158750">
                <a:moveTo>
                  <a:pt x="267003" y="35559"/>
                </a:moveTo>
                <a:lnTo>
                  <a:pt x="166992" y="35559"/>
                </a:lnTo>
                <a:lnTo>
                  <a:pt x="213757" y="42634"/>
                </a:lnTo>
                <a:lnTo>
                  <a:pt x="253903" y="60955"/>
                </a:lnTo>
                <a:lnTo>
                  <a:pt x="287426" y="90165"/>
                </a:lnTo>
                <a:lnTo>
                  <a:pt x="314325" y="129908"/>
                </a:lnTo>
                <a:lnTo>
                  <a:pt x="316560" y="137844"/>
                </a:lnTo>
                <a:lnTo>
                  <a:pt x="317747" y="146340"/>
                </a:lnTo>
                <a:lnTo>
                  <a:pt x="320840" y="153834"/>
                </a:lnTo>
                <a:lnTo>
                  <a:pt x="328790" y="158762"/>
                </a:lnTo>
                <a:lnTo>
                  <a:pt x="332084" y="151563"/>
                </a:lnTo>
                <a:lnTo>
                  <a:pt x="332320" y="144311"/>
                </a:lnTo>
                <a:lnTo>
                  <a:pt x="330804" y="137118"/>
                </a:lnTo>
                <a:lnTo>
                  <a:pt x="328841" y="130098"/>
                </a:lnTo>
                <a:lnTo>
                  <a:pt x="316202" y="95047"/>
                </a:lnTo>
                <a:lnTo>
                  <a:pt x="297384" y="64776"/>
                </a:lnTo>
                <a:lnTo>
                  <a:pt x="272435" y="39219"/>
                </a:lnTo>
                <a:lnTo>
                  <a:pt x="267003" y="35559"/>
                </a:lnTo>
                <a:close/>
              </a:path>
              <a:path w="332740" h="158750">
                <a:moveTo>
                  <a:pt x="133451" y="0"/>
                </a:moveTo>
                <a:lnTo>
                  <a:pt x="125907" y="2692"/>
                </a:lnTo>
                <a:lnTo>
                  <a:pt x="118287" y="5206"/>
                </a:lnTo>
                <a:lnTo>
                  <a:pt x="110820" y="8102"/>
                </a:lnTo>
                <a:lnTo>
                  <a:pt x="71462" y="27655"/>
                </a:lnTo>
                <a:lnTo>
                  <a:pt x="39274" y="53787"/>
                </a:lnTo>
                <a:lnTo>
                  <a:pt x="15154" y="87316"/>
                </a:lnTo>
                <a:lnTo>
                  <a:pt x="0" y="129057"/>
                </a:lnTo>
                <a:lnTo>
                  <a:pt x="1892" y="134378"/>
                </a:lnTo>
                <a:lnTo>
                  <a:pt x="4965" y="135470"/>
                </a:lnTo>
                <a:lnTo>
                  <a:pt x="9398" y="131660"/>
                </a:lnTo>
                <a:lnTo>
                  <a:pt x="12217" y="127050"/>
                </a:lnTo>
                <a:lnTo>
                  <a:pt x="14986" y="122415"/>
                </a:lnTo>
                <a:lnTo>
                  <a:pt x="17881" y="117843"/>
                </a:lnTo>
                <a:lnTo>
                  <a:pt x="46729" y="81663"/>
                </a:lnTo>
                <a:lnTo>
                  <a:pt x="81249" y="55541"/>
                </a:lnTo>
                <a:lnTo>
                  <a:pt x="121364" y="39999"/>
                </a:lnTo>
                <a:lnTo>
                  <a:pt x="166992" y="35559"/>
                </a:lnTo>
                <a:lnTo>
                  <a:pt x="267003" y="35559"/>
                </a:lnTo>
                <a:lnTo>
                  <a:pt x="241401" y="18313"/>
                </a:lnTo>
                <a:lnTo>
                  <a:pt x="215377" y="7517"/>
                </a:lnTo>
                <a:lnTo>
                  <a:pt x="188564" y="1960"/>
                </a:lnTo>
                <a:lnTo>
                  <a:pt x="161182" y="2"/>
                </a:lnTo>
                <a:lnTo>
                  <a:pt x="133451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/>
          <p:cNvSpPr/>
          <p:nvPr userDrawn="1"/>
        </p:nvSpPr>
        <p:spPr>
          <a:xfrm>
            <a:off x="9370812" y="426481"/>
            <a:ext cx="340360" cy="180975"/>
          </a:xfrm>
          <a:custGeom>
            <a:avLst/>
            <a:gdLst/>
            <a:ahLst/>
            <a:cxnLst/>
            <a:rect l="l" t="t" r="r" b="b"/>
            <a:pathLst>
              <a:path w="340359" h="180975">
                <a:moveTo>
                  <a:pt x="1470" y="15494"/>
                </a:moveTo>
                <a:lnTo>
                  <a:pt x="581" y="20789"/>
                </a:lnTo>
                <a:lnTo>
                  <a:pt x="0" y="27348"/>
                </a:lnTo>
                <a:lnTo>
                  <a:pt x="265" y="34075"/>
                </a:lnTo>
                <a:lnTo>
                  <a:pt x="11912" y="77488"/>
                </a:lnTo>
                <a:lnTo>
                  <a:pt x="45596" y="128532"/>
                </a:lnTo>
                <a:lnTo>
                  <a:pt x="87084" y="160677"/>
                </a:lnTo>
                <a:lnTo>
                  <a:pt x="93748" y="163906"/>
                </a:lnTo>
                <a:lnTo>
                  <a:pt x="136432" y="178112"/>
                </a:lnTo>
                <a:lnTo>
                  <a:pt x="179842" y="180478"/>
                </a:lnTo>
                <a:lnTo>
                  <a:pt x="221762" y="172132"/>
                </a:lnTo>
                <a:lnTo>
                  <a:pt x="259977" y="154203"/>
                </a:lnTo>
                <a:lnTo>
                  <a:pt x="270952" y="145236"/>
                </a:lnTo>
                <a:lnTo>
                  <a:pt x="159442" y="145236"/>
                </a:lnTo>
                <a:lnTo>
                  <a:pt x="116205" y="136863"/>
                </a:lnTo>
                <a:lnTo>
                  <a:pt x="76030" y="116873"/>
                </a:lnTo>
                <a:lnTo>
                  <a:pt x="41589" y="85077"/>
                </a:lnTo>
                <a:lnTo>
                  <a:pt x="17329" y="46483"/>
                </a:lnTo>
                <a:lnTo>
                  <a:pt x="11820" y="32169"/>
                </a:lnTo>
                <a:lnTo>
                  <a:pt x="7756" y="22783"/>
                </a:lnTo>
                <a:lnTo>
                  <a:pt x="5381" y="21285"/>
                </a:lnTo>
                <a:lnTo>
                  <a:pt x="1470" y="15494"/>
                </a:lnTo>
                <a:close/>
              </a:path>
              <a:path w="340359" h="180975">
                <a:moveTo>
                  <a:pt x="336966" y="0"/>
                </a:moveTo>
                <a:lnTo>
                  <a:pt x="320989" y="51536"/>
                </a:lnTo>
                <a:lnTo>
                  <a:pt x="317128" y="56451"/>
                </a:lnTo>
                <a:lnTo>
                  <a:pt x="312607" y="60998"/>
                </a:lnTo>
                <a:lnTo>
                  <a:pt x="309496" y="66357"/>
                </a:lnTo>
                <a:lnTo>
                  <a:pt x="280765" y="102553"/>
                </a:lnTo>
                <a:lnTo>
                  <a:pt x="244396" y="127891"/>
                </a:lnTo>
                <a:lnTo>
                  <a:pt x="203064" y="142182"/>
                </a:lnTo>
                <a:lnTo>
                  <a:pt x="159442" y="145236"/>
                </a:lnTo>
                <a:lnTo>
                  <a:pt x="270952" y="145236"/>
                </a:lnTo>
                <a:lnTo>
                  <a:pt x="292271" y="127819"/>
                </a:lnTo>
                <a:lnTo>
                  <a:pt x="316428" y="94109"/>
                </a:lnTo>
                <a:lnTo>
                  <a:pt x="330235" y="54203"/>
                </a:lnTo>
                <a:lnTo>
                  <a:pt x="335855" y="41142"/>
                </a:lnTo>
                <a:lnTo>
                  <a:pt x="339239" y="27801"/>
                </a:lnTo>
                <a:lnTo>
                  <a:pt x="339804" y="14111"/>
                </a:lnTo>
                <a:lnTo>
                  <a:pt x="336966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9"/>
          <p:cNvSpPr/>
          <p:nvPr userDrawn="1"/>
        </p:nvSpPr>
        <p:spPr>
          <a:xfrm>
            <a:off x="9488765" y="387408"/>
            <a:ext cx="135255" cy="133350"/>
          </a:xfrm>
          <a:custGeom>
            <a:avLst/>
            <a:gdLst/>
            <a:ahLst/>
            <a:cxnLst/>
            <a:rect l="l" t="t" r="r" b="b"/>
            <a:pathLst>
              <a:path w="135254" h="133350">
                <a:moveTo>
                  <a:pt x="0" y="108775"/>
                </a:moveTo>
                <a:lnTo>
                  <a:pt x="22322" y="126028"/>
                </a:lnTo>
                <a:lnTo>
                  <a:pt x="47459" y="132842"/>
                </a:lnTo>
                <a:lnTo>
                  <a:pt x="74302" y="129149"/>
                </a:lnTo>
                <a:lnTo>
                  <a:pt x="101739" y="114884"/>
                </a:lnTo>
                <a:lnTo>
                  <a:pt x="102866" y="113730"/>
                </a:lnTo>
                <a:lnTo>
                  <a:pt x="45738" y="113730"/>
                </a:lnTo>
                <a:lnTo>
                  <a:pt x="0" y="108775"/>
                </a:lnTo>
                <a:close/>
              </a:path>
              <a:path w="135254" h="133350">
                <a:moveTo>
                  <a:pt x="120891" y="0"/>
                </a:moveTo>
                <a:lnTo>
                  <a:pt x="120244" y="46482"/>
                </a:lnTo>
                <a:lnTo>
                  <a:pt x="106846" y="81593"/>
                </a:lnTo>
                <a:lnTo>
                  <a:pt x="81682" y="104339"/>
                </a:lnTo>
                <a:lnTo>
                  <a:pt x="45738" y="113730"/>
                </a:lnTo>
                <a:lnTo>
                  <a:pt x="102866" y="113730"/>
                </a:lnTo>
                <a:lnTo>
                  <a:pt x="124007" y="92082"/>
                </a:lnTo>
                <a:lnTo>
                  <a:pt x="134761" y="64509"/>
                </a:lnTo>
                <a:lnTo>
                  <a:pt x="133791" y="33402"/>
                </a:lnTo>
                <a:lnTo>
                  <a:pt x="120891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/>
          <p:cNvSpPr/>
          <p:nvPr userDrawn="1"/>
        </p:nvSpPr>
        <p:spPr>
          <a:xfrm>
            <a:off x="9451406" y="342293"/>
            <a:ext cx="137795" cy="126364"/>
          </a:xfrm>
          <a:custGeom>
            <a:avLst/>
            <a:gdLst/>
            <a:ahLst/>
            <a:cxnLst/>
            <a:rect l="l" t="t" r="r" b="b"/>
            <a:pathLst>
              <a:path w="137795" h="126365">
                <a:moveTo>
                  <a:pt x="84015" y="0"/>
                </a:moveTo>
                <a:lnTo>
                  <a:pt x="56754" y="3889"/>
                </a:lnTo>
                <a:lnTo>
                  <a:pt x="31427" y="18526"/>
                </a:lnTo>
                <a:lnTo>
                  <a:pt x="10244" y="42730"/>
                </a:lnTo>
                <a:lnTo>
                  <a:pt x="0" y="69616"/>
                </a:lnTo>
                <a:lnTo>
                  <a:pt x="925" y="97805"/>
                </a:lnTo>
                <a:lnTo>
                  <a:pt x="13254" y="125917"/>
                </a:lnTo>
                <a:lnTo>
                  <a:pt x="17849" y="71066"/>
                </a:lnTo>
                <a:lnTo>
                  <a:pt x="38066" y="37445"/>
                </a:lnTo>
                <a:lnTo>
                  <a:pt x="76890" y="22604"/>
                </a:lnTo>
                <a:lnTo>
                  <a:pt x="135092" y="22604"/>
                </a:lnTo>
                <a:lnTo>
                  <a:pt x="111452" y="6763"/>
                </a:lnTo>
                <a:lnTo>
                  <a:pt x="84015" y="0"/>
                </a:lnTo>
                <a:close/>
              </a:path>
              <a:path w="137795" h="126365">
                <a:moveTo>
                  <a:pt x="135092" y="22604"/>
                </a:moveTo>
                <a:lnTo>
                  <a:pt x="76890" y="22604"/>
                </a:lnTo>
                <a:lnTo>
                  <a:pt x="137307" y="24088"/>
                </a:lnTo>
                <a:lnTo>
                  <a:pt x="135092" y="22604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/>
          <p:cNvSpPr/>
          <p:nvPr userDrawn="1"/>
        </p:nvSpPr>
        <p:spPr>
          <a:xfrm>
            <a:off x="9533380" y="390218"/>
            <a:ext cx="52069" cy="82550"/>
          </a:xfrm>
          <a:custGeom>
            <a:avLst/>
            <a:gdLst/>
            <a:ahLst/>
            <a:cxnLst/>
            <a:rect l="l" t="t" r="r" b="b"/>
            <a:pathLst>
              <a:path w="52070" h="82550">
                <a:moveTo>
                  <a:pt x="29146" y="0"/>
                </a:moveTo>
                <a:lnTo>
                  <a:pt x="35193" y="25335"/>
                </a:lnTo>
                <a:lnTo>
                  <a:pt x="33137" y="47817"/>
                </a:lnTo>
                <a:lnTo>
                  <a:pt x="21799" y="67024"/>
                </a:lnTo>
                <a:lnTo>
                  <a:pt x="0" y="82537"/>
                </a:lnTo>
                <a:lnTo>
                  <a:pt x="15665" y="81969"/>
                </a:lnTo>
                <a:lnTo>
                  <a:pt x="29235" y="77560"/>
                </a:lnTo>
                <a:lnTo>
                  <a:pt x="40233" y="68848"/>
                </a:lnTo>
                <a:lnTo>
                  <a:pt x="48183" y="55372"/>
                </a:lnTo>
                <a:lnTo>
                  <a:pt x="51665" y="38988"/>
                </a:lnTo>
                <a:lnTo>
                  <a:pt x="49118" y="24357"/>
                </a:lnTo>
                <a:lnTo>
                  <a:pt x="41345" y="11389"/>
                </a:lnTo>
                <a:lnTo>
                  <a:pt x="29146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2"/>
          <p:cNvSpPr/>
          <p:nvPr userDrawn="1"/>
        </p:nvSpPr>
        <p:spPr>
          <a:xfrm>
            <a:off x="9500525" y="386320"/>
            <a:ext cx="52069" cy="73660"/>
          </a:xfrm>
          <a:custGeom>
            <a:avLst/>
            <a:gdLst/>
            <a:ahLst/>
            <a:cxnLst/>
            <a:rect l="l" t="t" r="r" b="b"/>
            <a:pathLst>
              <a:path w="52070" h="73659">
                <a:moveTo>
                  <a:pt x="52019" y="0"/>
                </a:moveTo>
                <a:lnTo>
                  <a:pt x="31666" y="3346"/>
                </a:lnTo>
                <a:lnTo>
                  <a:pt x="16756" y="12796"/>
                </a:lnTo>
                <a:lnTo>
                  <a:pt x="6472" y="27440"/>
                </a:lnTo>
                <a:lnTo>
                  <a:pt x="0" y="46367"/>
                </a:lnTo>
                <a:lnTo>
                  <a:pt x="3155" y="53432"/>
                </a:lnTo>
                <a:lnTo>
                  <a:pt x="6683" y="60720"/>
                </a:lnTo>
                <a:lnTo>
                  <a:pt x="12272" y="67514"/>
                </a:lnTo>
                <a:lnTo>
                  <a:pt x="21615" y="73101"/>
                </a:lnTo>
                <a:lnTo>
                  <a:pt x="15050" y="47847"/>
                </a:lnTo>
                <a:lnTo>
                  <a:pt x="22482" y="29478"/>
                </a:lnTo>
                <a:lnTo>
                  <a:pt x="37081" y="14645"/>
                </a:lnTo>
                <a:lnTo>
                  <a:pt x="52019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5"/>
          <p:cNvSpPr txBox="1">
            <a:spLocks noGrp="1"/>
          </p:cNvSpPr>
          <p:nvPr>
            <p:ph type="dt" sz="half" idx="4294967295"/>
          </p:nvPr>
        </p:nvSpPr>
        <p:spPr>
          <a:xfrm>
            <a:off x="540000" y="457200"/>
            <a:ext cx="756000" cy="1800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sp>
        <p:nvSpPr>
          <p:cNvPr id="29" name="object 18"/>
          <p:cNvSpPr/>
          <p:nvPr userDrawn="1"/>
        </p:nvSpPr>
        <p:spPr>
          <a:xfrm>
            <a:off x="4984582" y="7122501"/>
            <a:ext cx="4519295" cy="180975"/>
          </a:xfrm>
          <a:custGeom>
            <a:avLst/>
            <a:gdLst/>
            <a:ahLst/>
            <a:cxnLst/>
            <a:rect l="l" t="t" r="r" b="b"/>
            <a:pathLst>
              <a:path w="4519295" h="180975">
                <a:moveTo>
                  <a:pt x="0" y="180632"/>
                </a:moveTo>
                <a:lnTo>
                  <a:pt x="4518736" y="180632"/>
                </a:lnTo>
                <a:lnTo>
                  <a:pt x="4518736" y="0"/>
                </a:lnTo>
                <a:lnTo>
                  <a:pt x="0" y="0"/>
                </a:lnTo>
                <a:lnTo>
                  <a:pt x="0" y="180632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900000" y="6912000"/>
            <a:ext cx="3348000" cy="396000"/>
          </a:xfrm>
        </p:spPr>
        <p:txBody>
          <a:bodyPr/>
          <a:lstStyle>
            <a:lvl1pPr algn="l">
              <a:defRPr cap="small" baseline="0">
                <a:solidFill>
                  <a:srgbClr val="898989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88765" y="7122501"/>
            <a:ext cx="524024" cy="180975"/>
          </a:xfrm>
        </p:spPr>
        <p:txBody>
          <a:bodyPr/>
          <a:lstStyle>
            <a:lvl1pPr>
              <a:defRPr/>
            </a:lvl1pPr>
          </a:lstStyle>
          <a:p>
            <a:fld id="{07B2845A-0C9F-40D6-BB29-179AF13C37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Titre 1"/>
          <p:cNvSpPr>
            <a:spLocks noGrp="1"/>
          </p:cNvSpPr>
          <p:nvPr>
            <p:ph type="ctrTitle"/>
          </p:nvPr>
        </p:nvSpPr>
        <p:spPr>
          <a:xfrm>
            <a:off x="2374900" y="2943226"/>
            <a:ext cx="7177694" cy="1066800"/>
          </a:xfrm>
        </p:spPr>
        <p:txBody>
          <a:bodyPr>
            <a:normAutofit/>
          </a:bodyPr>
          <a:lstStyle>
            <a:lvl1pPr marL="12700" marR="77470" algn="l" defTabSz="914400" rtl="0" eaLnBrk="1" latinLnBrk="0" hangingPunct="1">
              <a:lnSpc>
                <a:spcPct val="113900"/>
              </a:lnSpc>
              <a:defRPr lang="fr-FR" sz="3000" kern="1200" cap="all" spc="125" baseline="0" dirty="0">
                <a:solidFill>
                  <a:srgbClr val="00B4A6"/>
                </a:solidFill>
                <a:latin typeface="Raleway Medium"/>
                <a:ea typeface="+mn-ea"/>
                <a:cs typeface="Raleway Medium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0887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"/>
          <p:cNvSpPr/>
          <p:nvPr userDrawn="1"/>
        </p:nvSpPr>
        <p:spPr>
          <a:xfrm>
            <a:off x="519146" y="5"/>
            <a:ext cx="10173335" cy="1191600"/>
          </a:xfrm>
          <a:custGeom>
            <a:avLst/>
            <a:gdLst/>
            <a:ahLst/>
            <a:cxnLst/>
            <a:rect l="l" t="t" r="r" b="b"/>
            <a:pathLst>
              <a:path w="10173335" h="2198370">
                <a:moveTo>
                  <a:pt x="10172852" y="0"/>
                </a:moveTo>
                <a:lnTo>
                  <a:pt x="0" y="0"/>
                </a:lnTo>
                <a:lnTo>
                  <a:pt x="43789" y="1672208"/>
                </a:lnTo>
                <a:lnTo>
                  <a:pt x="59880" y="1976263"/>
                </a:lnTo>
                <a:lnTo>
                  <a:pt x="120794" y="2132399"/>
                </a:lnTo>
                <a:lnTo>
                  <a:pt x="276527" y="2189923"/>
                </a:lnTo>
                <a:lnTo>
                  <a:pt x="577075" y="2198141"/>
                </a:lnTo>
                <a:lnTo>
                  <a:pt x="590753" y="2198052"/>
                </a:lnTo>
                <a:lnTo>
                  <a:pt x="10172852" y="1947138"/>
                </a:lnTo>
                <a:lnTo>
                  <a:pt x="10172852" y="0"/>
                </a:lnTo>
                <a:close/>
              </a:path>
            </a:pathLst>
          </a:custGeom>
          <a:solidFill>
            <a:srgbClr val="DD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319341" y="444423"/>
            <a:ext cx="220345" cy="203835"/>
          </a:xfrm>
          <a:custGeom>
            <a:avLst/>
            <a:gdLst/>
            <a:ahLst/>
            <a:cxnLst/>
            <a:rect l="l" t="t" r="r" b="b"/>
            <a:pathLst>
              <a:path w="220345" h="203834">
                <a:moveTo>
                  <a:pt x="0" y="203580"/>
                </a:moveTo>
                <a:lnTo>
                  <a:pt x="219862" y="203580"/>
                </a:lnTo>
                <a:lnTo>
                  <a:pt x="219862" y="0"/>
                </a:lnTo>
                <a:lnTo>
                  <a:pt x="0" y="0"/>
                </a:lnTo>
                <a:lnTo>
                  <a:pt x="0" y="20358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 userDrawn="1"/>
        </p:nvSpPr>
        <p:spPr>
          <a:xfrm>
            <a:off x="539203" y="444422"/>
            <a:ext cx="756000" cy="205200"/>
          </a:xfrm>
          <a:custGeom>
            <a:avLst/>
            <a:gdLst/>
            <a:ahLst/>
            <a:cxnLst/>
            <a:rect l="l" t="t" r="r" b="b"/>
            <a:pathLst>
              <a:path w="765175" h="203834">
                <a:moveTo>
                  <a:pt x="0" y="203580"/>
                </a:moveTo>
                <a:lnTo>
                  <a:pt x="765086" y="203580"/>
                </a:lnTo>
                <a:lnTo>
                  <a:pt x="765086" y="0"/>
                </a:lnTo>
                <a:lnTo>
                  <a:pt x="0" y="0"/>
                </a:lnTo>
                <a:lnTo>
                  <a:pt x="0" y="20358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 userDrawn="1"/>
        </p:nvSpPr>
        <p:spPr>
          <a:xfrm>
            <a:off x="9788969" y="28483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70" y="0"/>
                </a:lnTo>
              </a:path>
            </a:pathLst>
          </a:custGeom>
          <a:ln w="27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 userDrawn="1"/>
        </p:nvSpPr>
        <p:spPr>
          <a:xfrm>
            <a:off x="9798754" y="320154"/>
            <a:ext cx="0" cy="254000"/>
          </a:xfrm>
          <a:custGeom>
            <a:avLst/>
            <a:gdLst/>
            <a:ahLst/>
            <a:cxnLst/>
            <a:rect l="l" t="t" r="r" b="b"/>
            <a:pathLst>
              <a:path h="254000">
                <a:moveTo>
                  <a:pt x="0" y="0"/>
                </a:moveTo>
                <a:lnTo>
                  <a:pt x="0" y="253606"/>
                </a:lnTo>
              </a:path>
            </a:pathLst>
          </a:custGeom>
          <a:ln w="195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/>
          <p:nvPr userDrawn="1"/>
        </p:nvSpPr>
        <p:spPr>
          <a:xfrm>
            <a:off x="9851096" y="319725"/>
            <a:ext cx="137160" cy="254635"/>
          </a:xfrm>
          <a:custGeom>
            <a:avLst/>
            <a:gdLst/>
            <a:ahLst/>
            <a:cxnLst/>
            <a:rect l="l" t="t" r="r" b="b"/>
            <a:pathLst>
              <a:path w="137159" h="254634">
                <a:moveTo>
                  <a:pt x="68084" y="0"/>
                </a:moveTo>
                <a:lnTo>
                  <a:pt x="30102" y="11657"/>
                </a:lnTo>
                <a:lnTo>
                  <a:pt x="5321" y="41910"/>
                </a:lnTo>
                <a:lnTo>
                  <a:pt x="0" y="68516"/>
                </a:lnTo>
                <a:lnTo>
                  <a:pt x="0" y="254038"/>
                </a:lnTo>
                <a:lnTo>
                  <a:pt x="19570" y="254038"/>
                </a:lnTo>
                <a:lnTo>
                  <a:pt x="19593" y="61583"/>
                </a:lnTo>
                <a:lnTo>
                  <a:pt x="20853" y="55321"/>
                </a:lnTo>
                <a:lnTo>
                  <a:pt x="54952" y="20853"/>
                </a:lnTo>
                <a:lnTo>
                  <a:pt x="61277" y="19570"/>
                </a:lnTo>
                <a:lnTo>
                  <a:pt x="116110" y="19570"/>
                </a:lnTo>
                <a:lnTo>
                  <a:pt x="111709" y="15577"/>
                </a:lnTo>
                <a:lnTo>
                  <a:pt x="75011" y="333"/>
                </a:lnTo>
                <a:lnTo>
                  <a:pt x="68084" y="0"/>
                </a:lnTo>
                <a:close/>
              </a:path>
              <a:path w="137159" h="254634">
                <a:moveTo>
                  <a:pt x="116110" y="19570"/>
                </a:moveTo>
                <a:lnTo>
                  <a:pt x="74891" y="19570"/>
                </a:lnTo>
                <a:lnTo>
                  <a:pt x="81280" y="20853"/>
                </a:lnTo>
                <a:lnTo>
                  <a:pt x="93192" y="25958"/>
                </a:lnTo>
                <a:lnTo>
                  <a:pt x="116995" y="61583"/>
                </a:lnTo>
                <a:lnTo>
                  <a:pt x="117017" y="254038"/>
                </a:lnTo>
                <a:lnTo>
                  <a:pt x="136588" y="254038"/>
                </a:lnTo>
                <a:lnTo>
                  <a:pt x="136588" y="68516"/>
                </a:lnTo>
                <a:lnTo>
                  <a:pt x="136255" y="61583"/>
                </a:lnTo>
                <a:lnTo>
                  <a:pt x="121017" y="24881"/>
                </a:lnTo>
                <a:lnTo>
                  <a:pt x="116586" y="20002"/>
                </a:lnTo>
                <a:lnTo>
                  <a:pt x="116110" y="195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 userDrawn="1"/>
        </p:nvSpPr>
        <p:spPr>
          <a:xfrm>
            <a:off x="10012789" y="271222"/>
            <a:ext cx="68580" cy="351790"/>
          </a:xfrm>
          <a:custGeom>
            <a:avLst/>
            <a:gdLst/>
            <a:ahLst/>
            <a:cxnLst/>
            <a:rect l="l" t="t" r="r" b="b"/>
            <a:pathLst>
              <a:path w="68579" h="351790">
                <a:moveTo>
                  <a:pt x="68503" y="48933"/>
                </a:moveTo>
                <a:lnTo>
                  <a:pt x="48933" y="48933"/>
                </a:lnTo>
                <a:lnTo>
                  <a:pt x="48909" y="289895"/>
                </a:lnTo>
                <a:lnTo>
                  <a:pt x="47663" y="296164"/>
                </a:lnTo>
                <a:lnTo>
                  <a:pt x="13119" y="330631"/>
                </a:lnTo>
                <a:lnTo>
                  <a:pt x="6807" y="331901"/>
                </a:lnTo>
                <a:lnTo>
                  <a:pt x="0" y="331901"/>
                </a:lnTo>
                <a:lnTo>
                  <a:pt x="0" y="351472"/>
                </a:lnTo>
                <a:lnTo>
                  <a:pt x="38349" y="339825"/>
                </a:lnTo>
                <a:lnTo>
                  <a:pt x="63195" y="309562"/>
                </a:lnTo>
                <a:lnTo>
                  <a:pt x="68503" y="282968"/>
                </a:lnTo>
                <a:lnTo>
                  <a:pt x="68503" y="48933"/>
                </a:lnTo>
                <a:close/>
              </a:path>
              <a:path w="68579" h="351790">
                <a:moveTo>
                  <a:pt x="68503" y="0"/>
                </a:moveTo>
                <a:lnTo>
                  <a:pt x="48933" y="0"/>
                </a:lnTo>
                <a:lnTo>
                  <a:pt x="48933" y="27228"/>
                </a:lnTo>
                <a:lnTo>
                  <a:pt x="68503" y="27228"/>
                </a:lnTo>
                <a:lnTo>
                  <a:pt x="685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/>
          <p:nvPr userDrawn="1"/>
        </p:nvSpPr>
        <p:spPr>
          <a:xfrm>
            <a:off x="10123849" y="319721"/>
            <a:ext cx="137160" cy="254635"/>
          </a:xfrm>
          <a:custGeom>
            <a:avLst/>
            <a:gdLst/>
            <a:ahLst/>
            <a:cxnLst/>
            <a:rect l="l" t="t" r="r" b="b"/>
            <a:pathLst>
              <a:path w="137159" h="254634">
                <a:moveTo>
                  <a:pt x="68503" y="0"/>
                </a:moveTo>
                <a:lnTo>
                  <a:pt x="30149" y="11657"/>
                </a:lnTo>
                <a:lnTo>
                  <a:pt x="5308" y="41922"/>
                </a:lnTo>
                <a:lnTo>
                  <a:pt x="0" y="68516"/>
                </a:lnTo>
                <a:lnTo>
                  <a:pt x="0" y="185534"/>
                </a:lnTo>
                <a:lnTo>
                  <a:pt x="11639" y="223881"/>
                </a:lnTo>
                <a:lnTo>
                  <a:pt x="41910" y="248716"/>
                </a:lnTo>
                <a:lnTo>
                  <a:pt x="68503" y="254038"/>
                </a:lnTo>
                <a:lnTo>
                  <a:pt x="75416" y="253706"/>
                </a:lnTo>
                <a:lnTo>
                  <a:pt x="111715" y="238467"/>
                </a:lnTo>
                <a:lnTo>
                  <a:pt x="116111" y="234467"/>
                </a:lnTo>
                <a:lnTo>
                  <a:pt x="61696" y="234467"/>
                </a:lnTo>
                <a:lnTo>
                  <a:pt x="55308" y="233197"/>
                </a:lnTo>
                <a:lnTo>
                  <a:pt x="20840" y="198653"/>
                </a:lnTo>
                <a:lnTo>
                  <a:pt x="19570" y="178727"/>
                </a:lnTo>
                <a:lnTo>
                  <a:pt x="20840" y="172415"/>
                </a:lnTo>
                <a:lnTo>
                  <a:pt x="55308" y="138302"/>
                </a:lnTo>
                <a:lnTo>
                  <a:pt x="57458" y="137871"/>
                </a:lnTo>
                <a:lnTo>
                  <a:pt x="19570" y="137871"/>
                </a:lnTo>
                <a:lnTo>
                  <a:pt x="19594" y="61589"/>
                </a:lnTo>
                <a:lnTo>
                  <a:pt x="43395" y="25958"/>
                </a:lnTo>
                <a:lnTo>
                  <a:pt x="61696" y="19583"/>
                </a:lnTo>
                <a:lnTo>
                  <a:pt x="116124" y="19583"/>
                </a:lnTo>
                <a:lnTo>
                  <a:pt x="111715" y="15577"/>
                </a:lnTo>
                <a:lnTo>
                  <a:pt x="75416" y="333"/>
                </a:lnTo>
                <a:lnTo>
                  <a:pt x="68503" y="0"/>
                </a:lnTo>
                <a:close/>
              </a:path>
              <a:path w="137159" h="254634">
                <a:moveTo>
                  <a:pt x="136588" y="185534"/>
                </a:moveTo>
                <a:lnTo>
                  <a:pt x="117017" y="185534"/>
                </a:lnTo>
                <a:lnTo>
                  <a:pt x="116993" y="192461"/>
                </a:lnTo>
                <a:lnTo>
                  <a:pt x="115735" y="198653"/>
                </a:lnTo>
                <a:lnTo>
                  <a:pt x="81622" y="233197"/>
                </a:lnTo>
                <a:lnTo>
                  <a:pt x="75311" y="234467"/>
                </a:lnTo>
                <a:lnTo>
                  <a:pt x="116111" y="234467"/>
                </a:lnTo>
                <a:lnTo>
                  <a:pt x="135256" y="199202"/>
                </a:lnTo>
                <a:lnTo>
                  <a:pt x="136261" y="192341"/>
                </a:lnTo>
                <a:lnTo>
                  <a:pt x="136588" y="185534"/>
                </a:lnTo>
                <a:close/>
              </a:path>
              <a:path w="137159" h="254634">
                <a:moveTo>
                  <a:pt x="116124" y="19583"/>
                </a:moveTo>
                <a:lnTo>
                  <a:pt x="75311" y="19583"/>
                </a:lnTo>
                <a:lnTo>
                  <a:pt x="81622" y="20853"/>
                </a:lnTo>
                <a:lnTo>
                  <a:pt x="93256" y="25958"/>
                </a:lnTo>
                <a:lnTo>
                  <a:pt x="116993" y="61589"/>
                </a:lnTo>
                <a:lnTo>
                  <a:pt x="116993" y="75443"/>
                </a:lnTo>
                <a:lnTo>
                  <a:pt x="93256" y="110718"/>
                </a:lnTo>
                <a:lnTo>
                  <a:pt x="75311" y="117449"/>
                </a:lnTo>
                <a:lnTo>
                  <a:pt x="68503" y="117449"/>
                </a:lnTo>
                <a:lnTo>
                  <a:pt x="61386" y="117782"/>
                </a:lnTo>
                <a:lnTo>
                  <a:pt x="24447" y="133261"/>
                </a:lnTo>
                <a:lnTo>
                  <a:pt x="19570" y="137871"/>
                </a:lnTo>
                <a:lnTo>
                  <a:pt x="57458" y="137871"/>
                </a:lnTo>
                <a:lnTo>
                  <a:pt x="61696" y="137020"/>
                </a:lnTo>
                <a:lnTo>
                  <a:pt x="68503" y="137020"/>
                </a:lnTo>
                <a:lnTo>
                  <a:pt x="106476" y="125374"/>
                </a:lnTo>
                <a:lnTo>
                  <a:pt x="131267" y="95110"/>
                </a:lnTo>
                <a:lnTo>
                  <a:pt x="136588" y="68516"/>
                </a:lnTo>
                <a:lnTo>
                  <a:pt x="136255" y="61589"/>
                </a:lnTo>
                <a:lnTo>
                  <a:pt x="121010" y="24886"/>
                </a:lnTo>
                <a:lnTo>
                  <a:pt x="116586" y="20002"/>
                </a:lnTo>
                <a:lnTo>
                  <a:pt x="116124" y="195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/>
          <p:cNvSpPr/>
          <p:nvPr userDrawn="1"/>
        </p:nvSpPr>
        <p:spPr>
          <a:xfrm>
            <a:off x="10302988" y="320154"/>
            <a:ext cx="137160" cy="302895"/>
          </a:xfrm>
          <a:custGeom>
            <a:avLst/>
            <a:gdLst/>
            <a:ahLst/>
            <a:cxnLst/>
            <a:rect l="l" t="t" r="r" b="b"/>
            <a:pathLst>
              <a:path w="137159" h="302895">
                <a:moveTo>
                  <a:pt x="68503" y="0"/>
                </a:moveTo>
                <a:lnTo>
                  <a:pt x="30149" y="11652"/>
                </a:lnTo>
                <a:lnTo>
                  <a:pt x="5308" y="41910"/>
                </a:lnTo>
                <a:lnTo>
                  <a:pt x="0" y="68503"/>
                </a:lnTo>
                <a:lnTo>
                  <a:pt x="0" y="302539"/>
                </a:lnTo>
                <a:lnTo>
                  <a:pt x="19570" y="302539"/>
                </a:lnTo>
                <a:lnTo>
                  <a:pt x="19570" y="233184"/>
                </a:lnTo>
                <a:lnTo>
                  <a:pt x="57995" y="233184"/>
                </a:lnTo>
                <a:lnTo>
                  <a:pt x="23398" y="204350"/>
                </a:lnTo>
                <a:lnTo>
                  <a:pt x="19570" y="185521"/>
                </a:lnTo>
                <a:lnTo>
                  <a:pt x="19596" y="61576"/>
                </a:lnTo>
                <a:lnTo>
                  <a:pt x="43751" y="25958"/>
                </a:lnTo>
                <a:lnTo>
                  <a:pt x="61696" y="19570"/>
                </a:lnTo>
                <a:lnTo>
                  <a:pt x="116541" y="19570"/>
                </a:lnTo>
                <a:lnTo>
                  <a:pt x="112133" y="15576"/>
                </a:lnTo>
                <a:lnTo>
                  <a:pt x="75430" y="333"/>
                </a:lnTo>
                <a:lnTo>
                  <a:pt x="68503" y="0"/>
                </a:lnTo>
                <a:close/>
              </a:path>
              <a:path w="137159" h="302895">
                <a:moveTo>
                  <a:pt x="57995" y="233184"/>
                </a:moveTo>
                <a:lnTo>
                  <a:pt x="19570" y="233184"/>
                </a:lnTo>
                <a:lnTo>
                  <a:pt x="24618" y="237813"/>
                </a:lnTo>
                <a:lnTo>
                  <a:pt x="61400" y="253692"/>
                </a:lnTo>
                <a:lnTo>
                  <a:pt x="68503" y="254038"/>
                </a:lnTo>
                <a:lnTo>
                  <a:pt x="75526" y="253692"/>
                </a:lnTo>
                <a:lnTo>
                  <a:pt x="112133" y="238461"/>
                </a:lnTo>
                <a:lnTo>
                  <a:pt x="116541" y="234467"/>
                </a:lnTo>
                <a:lnTo>
                  <a:pt x="68503" y="234467"/>
                </a:lnTo>
                <a:lnTo>
                  <a:pt x="58690" y="233398"/>
                </a:lnTo>
                <a:lnTo>
                  <a:pt x="57995" y="233184"/>
                </a:lnTo>
                <a:close/>
              </a:path>
              <a:path w="137159" h="302895">
                <a:moveTo>
                  <a:pt x="116541" y="19570"/>
                </a:moveTo>
                <a:lnTo>
                  <a:pt x="75311" y="19570"/>
                </a:lnTo>
                <a:lnTo>
                  <a:pt x="81622" y="20853"/>
                </a:lnTo>
                <a:lnTo>
                  <a:pt x="93256" y="25958"/>
                </a:lnTo>
                <a:lnTo>
                  <a:pt x="117413" y="61576"/>
                </a:lnTo>
                <a:lnTo>
                  <a:pt x="117412" y="192450"/>
                </a:lnTo>
                <a:lnTo>
                  <a:pt x="93256" y="227723"/>
                </a:lnTo>
                <a:lnTo>
                  <a:pt x="75311" y="234467"/>
                </a:lnTo>
                <a:lnTo>
                  <a:pt x="116541" y="234467"/>
                </a:lnTo>
                <a:lnTo>
                  <a:pt x="135682" y="199194"/>
                </a:lnTo>
                <a:lnTo>
                  <a:pt x="137007" y="185521"/>
                </a:lnTo>
                <a:lnTo>
                  <a:pt x="137007" y="68503"/>
                </a:lnTo>
                <a:lnTo>
                  <a:pt x="125363" y="30160"/>
                </a:lnTo>
                <a:lnTo>
                  <a:pt x="117017" y="20002"/>
                </a:lnTo>
                <a:lnTo>
                  <a:pt x="116541" y="195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9"/>
          <p:cNvSpPr/>
          <p:nvPr userDrawn="1"/>
        </p:nvSpPr>
        <p:spPr>
          <a:xfrm>
            <a:off x="9376447" y="252145"/>
            <a:ext cx="332740" cy="158750"/>
          </a:xfrm>
          <a:custGeom>
            <a:avLst/>
            <a:gdLst/>
            <a:ahLst/>
            <a:cxnLst/>
            <a:rect l="l" t="t" r="r" b="b"/>
            <a:pathLst>
              <a:path w="332740" h="158750">
                <a:moveTo>
                  <a:pt x="267003" y="35559"/>
                </a:moveTo>
                <a:lnTo>
                  <a:pt x="166992" y="35559"/>
                </a:lnTo>
                <a:lnTo>
                  <a:pt x="213757" y="42634"/>
                </a:lnTo>
                <a:lnTo>
                  <a:pt x="253903" y="60955"/>
                </a:lnTo>
                <a:lnTo>
                  <a:pt x="287426" y="90165"/>
                </a:lnTo>
                <a:lnTo>
                  <a:pt x="314325" y="129908"/>
                </a:lnTo>
                <a:lnTo>
                  <a:pt x="316560" y="137844"/>
                </a:lnTo>
                <a:lnTo>
                  <a:pt x="317747" y="146340"/>
                </a:lnTo>
                <a:lnTo>
                  <a:pt x="320840" y="153834"/>
                </a:lnTo>
                <a:lnTo>
                  <a:pt x="328790" y="158762"/>
                </a:lnTo>
                <a:lnTo>
                  <a:pt x="332084" y="151563"/>
                </a:lnTo>
                <a:lnTo>
                  <a:pt x="332320" y="144311"/>
                </a:lnTo>
                <a:lnTo>
                  <a:pt x="330804" y="137118"/>
                </a:lnTo>
                <a:lnTo>
                  <a:pt x="328841" y="130098"/>
                </a:lnTo>
                <a:lnTo>
                  <a:pt x="316202" y="95047"/>
                </a:lnTo>
                <a:lnTo>
                  <a:pt x="297384" y="64776"/>
                </a:lnTo>
                <a:lnTo>
                  <a:pt x="272435" y="39219"/>
                </a:lnTo>
                <a:lnTo>
                  <a:pt x="267003" y="35559"/>
                </a:lnTo>
                <a:close/>
              </a:path>
              <a:path w="332740" h="158750">
                <a:moveTo>
                  <a:pt x="133451" y="0"/>
                </a:moveTo>
                <a:lnTo>
                  <a:pt x="125907" y="2692"/>
                </a:lnTo>
                <a:lnTo>
                  <a:pt x="118287" y="5206"/>
                </a:lnTo>
                <a:lnTo>
                  <a:pt x="110820" y="8102"/>
                </a:lnTo>
                <a:lnTo>
                  <a:pt x="71462" y="27655"/>
                </a:lnTo>
                <a:lnTo>
                  <a:pt x="39274" y="53787"/>
                </a:lnTo>
                <a:lnTo>
                  <a:pt x="15154" y="87316"/>
                </a:lnTo>
                <a:lnTo>
                  <a:pt x="0" y="129057"/>
                </a:lnTo>
                <a:lnTo>
                  <a:pt x="1892" y="134378"/>
                </a:lnTo>
                <a:lnTo>
                  <a:pt x="4965" y="135470"/>
                </a:lnTo>
                <a:lnTo>
                  <a:pt x="9398" y="131660"/>
                </a:lnTo>
                <a:lnTo>
                  <a:pt x="12217" y="127050"/>
                </a:lnTo>
                <a:lnTo>
                  <a:pt x="14986" y="122415"/>
                </a:lnTo>
                <a:lnTo>
                  <a:pt x="17881" y="117843"/>
                </a:lnTo>
                <a:lnTo>
                  <a:pt x="46729" y="81663"/>
                </a:lnTo>
                <a:lnTo>
                  <a:pt x="81249" y="55541"/>
                </a:lnTo>
                <a:lnTo>
                  <a:pt x="121364" y="39999"/>
                </a:lnTo>
                <a:lnTo>
                  <a:pt x="166992" y="35559"/>
                </a:lnTo>
                <a:lnTo>
                  <a:pt x="267003" y="35559"/>
                </a:lnTo>
                <a:lnTo>
                  <a:pt x="241401" y="18313"/>
                </a:lnTo>
                <a:lnTo>
                  <a:pt x="215377" y="7517"/>
                </a:lnTo>
                <a:lnTo>
                  <a:pt x="188564" y="1960"/>
                </a:lnTo>
                <a:lnTo>
                  <a:pt x="161182" y="2"/>
                </a:lnTo>
                <a:lnTo>
                  <a:pt x="133451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/>
          <p:cNvSpPr/>
          <p:nvPr userDrawn="1"/>
        </p:nvSpPr>
        <p:spPr>
          <a:xfrm>
            <a:off x="9370812" y="426481"/>
            <a:ext cx="340360" cy="180975"/>
          </a:xfrm>
          <a:custGeom>
            <a:avLst/>
            <a:gdLst/>
            <a:ahLst/>
            <a:cxnLst/>
            <a:rect l="l" t="t" r="r" b="b"/>
            <a:pathLst>
              <a:path w="340359" h="180975">
                <a:moveTo>
                  <a:pt x="1470" y="15494"/>
                </a:moveTo>
                <a:lnTo>
                  <a:pt x="581" y="20789"/>
                </a:lnTo>
                <a:lnTo>
                  <a:pt x="0" y="27348"/>
                </a:lnTo>
                <a:lnTo>
                  <a:pt x="265" y="34075"/>
                </a:lnTo>
                <a:lnTo>
                  <a:pt x="11912" y="77488"/>
                </a:lnTo>
                <a:lnTo>
                  <a:pt x="45596" y="128532"/>
                </a:lnTo>
                <a:lnTo>
                  <a:pt x="87084" y="160677"/>
                </a:lnTo>
                <a:lnTo>
                  <a:pt x="93748" y="163906"/>
                </a:lnTo>
                <a:lnTo>
                  <a:pt x="136432" y="178112"/>
                </a:lnTo>
                <a:lnTo>
                  <a:pt x="179842" y="180478"/>
                </a:lnTo>
                <a:lnTo>
                  <a:pt x="221762" y="172132"/>
                </a:lnTo>
                <a:lnTo>
                  <a:pt x="259977" y="154203"/>
                </a:lnTo>
                <a:lnTo>
                  <a:pt x="270952" y="145236"/>
                </a:lnTo>
                <a:lnTo>
                  <a:pt x="159442" y="145236"/>
                </a:lnTo>
                <a:lnTo>
                  <a:pt x="116205" y="136863"/>
                </a:lnTo>
                <a:lnTo>
                  <a:pt x="76030" y="116873"/>
                </a:lnTo>
                <a:lnTo>
                  <a:pt x="41589" y="85077"/>
                </a:lnTo>
                <a:lnTo>
                  <a:pt x="17329" y="46483"/>
                </a:lnTo>
                <a:lnTo>
                  <a:pt x="11820" y="32169"/>
                </a:lnTo>
                <a:lnTo>
                  <a:pt x="7756" y="22783"/>
                </a:lnTo>
                <a:lnTo>
                  <a:pt x="5381" y="21285"/>
                </a:lnTo>
                <a:lnTo>
                  <a:pt x="1470" y="15494"/>
                </a:lnTo>
                <a:close/>
              </a:path>
              <a:path w="340359" h="180975">
                <a:moveTo>
                  <a:pt x="336966" y="0"/>
                </a:moveTo>
                <a:lnTo>
                  <a:pt x="320989" y="51536"/>
                </a:lnTo>
                <a:lnTo>
                  <a:pt x="317128" y="56451"/>
                </a:lnTo>
                <a:lnTo>
                  <a:pt x="312607" y="60998"/>
                </a:lnTo>
                <a:lnTo>
                  <a:pt x="309496" y="66357"/>
                </a:lnTo>
                <a:lnTo>
                  <a:pt x="280765" y="102553"/>
                </a:lnTo>
                <a:lnTo>
                  <a:pt x="244396" y="127891"/>
                </a:lnTo>
                <a:lnTo>
                  <a:pt x="203064" y="142182"/>
                </a:lnTo>
                <a:lnTo>
                  <a:pt x="159442" y="145236"/>
                </a:lnTo>
                <a:lnTo>
                  <a:pt x="270952" y="145236"/>
                </a:lnTo>
                <a:lnTo>
                  <a:pt x="292271" y="127819"/>
                </a:lnTo>
                <a:lnTo>
                  <a:pt x="316428" y="94109"/>
                </a:lnTo>
                <a:lnTo>
                  <a:pt x="330235" y="54203"/>
                </a:lnTo>
                <a:lnTo>
                  <a:pt x="335855" y="41142"/>
                </a:lnTo>
                <a:lnTo>
                  <a:pt x="339239" y="27801"/>
                </a:lnTo>
                <a:lnTo>
                  <a:pt x="339804" y="14111"/>
                </a:lnTo>
                <a:lnTo>
                  <a:pt x="336966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/>
          <p:cNvSpPr/>
          <p:nvPr userDrawn="1"/>
        </p:nvSpPr>
        <p:spPr>
          <a:xfrm>
            <a:off x="9488765" y="387408"/>
            <a:ext cx="135255" cy="133350"/>
          </a:xfrm>
          <a:custGeom>
            <a:avLst/>
            <a:gdLst/>
            <a:ahLst/>
            <a:cxnLst/>
            <a:rect l="l" t="t" r="r" b="b"/>
            <a:pathLst>
              <a:path w="135254" h="133350">
                <a:moveTo>
                  <a:pt x="0" y="108775"/>
                </a:moveTo>
                <a:lnTo>
                  <a:pt x="22322" y="126028"/>
                </a:lnTo>
                <a:lnTo>
                  <a:pt x="47459" y="132842"/>
                </a:lnTo>
                <a:lnTo>
                  <a:pt x="74302" y="129149"/>
                </a:lnTo>
                <a:lnTo>
                  <a:pt x="101739" y="114884"/>
                </a:lnTo>
                <a:lnTo>
                  <a:pt x="102866" y="113730"/>
                </a:lnTo>
                <a:lnTo>
                  <a:pt x="45738" y="113730"/>
                </a:lnTo>
                <a:lnTo>
                  <a:pt x="0" y="108775"/>
                </a:lnTo>
                <a:close/>
              </a:path>
              <a:path w="135254" h="133350">
                <a:moveTo>
                  <a:pt x="120891" y="0"/>
                </a:moveTo>
                <a:lnTo>
                  <a:pt x="120244" y="46482"/>
                </a:lnTo>
                <a:lnTo>
                  <a:pt x="106846" y="81593"/>
                </a:lnTo>
                <a:lnTo>
                  <a:pt x="81682" y="104339"/>
                </a:lnTo>
                <a:lnTo>
                  <a:pt x="45738" y="113730"/>
                </a:lnTo>
                <a:lnTo>
                  <a:pt x="102866" y="113730"/>
                </a:lnTo>
                <a:lnTo>
                  <a:pt x="124007" y="92082"/>
                </a:lnTo>
                <a:lnTo>
                  <a:pt x="134761" y="64509"/>
                </a:lnTo>
                <a:lnTo>
                  <a:pt x="133791" y="33402"/>
                </a:lnTo>
                <a:lnTo>
                  <a:pt x="120891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2"/>
          <p:cNvSpPr/>
          <p:nvPr userDrawn="1"/>
        </p:nvSpPr>
        <p:spPr>
          <a:xfrm>
            <a:off x="9451406" y="342293"/>
            <a:ext cx="137795" cy="126364"/>
          </a:xfrm>
          <a:custGeom>
            <a:avLst/>
            <a:gdLst/>
            <a:ahLst/>
            <a:cxnLst/>
            <a:rect l="l" t="t" r="r" b="b"/>
            <a:pathLst>
              <a:path w="137795" h="126365">
                <a:moveTo>
                  <a:pt x="84015" y="0"/>
                </a:moveTo>
                <a:lnTo>
                  <a:pt x="56754" y="3889"/>
                </a:lnTo>
                <a:lnTo>
                  <a:pt x="31427" y="18526"/>
                </a:lnTo>
                <a:lnTo>
                  <a:pt x="10244" y="42730"/>
                </a:lnTo>
                <a:lnTo>
                  <a:pt x="0" y="69616"/>
                </a:lnTo>
                <a:lnTo>
                  <a:pt x="925" y="97805"/>
                </a:lnTo>
                <a:lnTo>
                  <a:pt x="13254" y="125917"/>
                </a:lnTo>
                <a:lnTo>
                  <a:pt x="17849" y="71066"/>
                </a:lnTo>
                <a:lnTo>
                  <a:pt x="38066" y="37445"/>
                </a:lnTo>
                <a:lnTo>
                  <a:pt x="76890" y="22604"/>
                </a:lnTo>
                <a:lnTo>
                  <a:pt x="135092" y="22604"/>
                </a:lnTo>
                <a:lnTo>
                  <a:pt x="111452" y="6763"/>
                </a:lnTo>
                <a:lnTo>
                  <a:pt x="84015" y="0"/>
                </a:lnTo>
                <a:close/>
              </a:path>
              <a:path w="137795" h="126365">
                <a:moveTo>
                  <a:pt x="135092" y="22604"/>
                </a:moveTo>
                <a:lnTo>
                  <a:pt x="76890" y="22604"/>
                </a:lnTo>
                <a:lnTo>
                  <a:pt x="137307" y="24088"/>
                </a:lnTo>
                <a:lnTo>
                  <a:pt x="135092" y="22604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3"/>
          <p:cNvSpPr/>
          <p:nvPr userDrawn="1"/>
        </p:nvSpPr>
        <p:spPr>
          <a:xfrm>
            <a:off x="9533380" y="390218"/>
            <a:ext cx="52069" cy="82550"/>
          </a:xfrm>
          <a:custGeom>
            <a:avLst/>
            <a:gdLst/>
            <a:ahLst/>
            <a:cxnLst/>
            <a:rect l="l" t="t" r="r" b="b"/>
            <a:pathLst>
              <a:path w="52070" h="82550">
                <a:moveTo>
                  <a:pt x="29146" y="0"/>
                </a:moveTo>
                <a:lnTo>
                  <a:pt x="35193" y="25335"/>
                </a:lnTo>
                <a:lnTo>
                  <a:pt x="33137" y="47817"/>
                </a:lnTo>
                <a:lnTo>
                  <a:pt x="21799" y="67024"/>
                </a:lnTo>
                <a:lnTo>
                  <a:pt x="0" y="82537"/>
                </a:lnTo>
                <a:lnTo>
                  <a:pt x="15665" y="81969"/>
                </a:lnTo>
                <a:lnTo>
                  <a:pt x="29235" y="77560"/>
                </a:lnTo>
                <a:lnTo>
                  <a:pt x="40233" y="68848"/>
                </a:lnTo>
                <a:lnTo>
                  <a:pt x="48183" y="55372"/>
                </a:lnTo>
                <a:lnTo>
                  <a:pt x="51665" y="38988"/>
                </a:lnTo>
                <a:lnTo>
                  <a:pt x="49118" y="24357"/>
                </a:lnTo>
                <a:lnTo>
                  <a:pt x="41345" y="11389"/>
                </a:lnTo>
                <a:lnTo>
                  <a:pt x="29146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4"/>
          <p:cNvSpPr/>
          <p:nvPr userDrawn="1"/>
        </p:nvSpPr>
        <p:spPr>
          <a:xfrm>
            <a:off x="9500525" y="386320"/>
            <a:ext cx="52069" cy="73660"/>
          </a:xfrm>
          <a:custGeom>
            <a:avLst/>
            <a:gdLst/>
            <a:ahLst/>
            <a:cxnLst/>
            <a:rect l="l" t="t" r="r" b="b"/>
            <a:pathLst>
              <a:path w="52070" h="73659">
                <a:moveTo>
                  <a:pt x="52019" y="0"/>
                </a:moveTo>
                <a:lnTo>
                  <a:pt x="31666" y="3346"/>
                </a:lnTo>
                <a:lnTo>
                  <a:pt x="16756" y="12796"/>
                </a:lnTo>
                <a:lnTo>
                  <a:pt x="6472" y="27440"/>
                </a:lnTo>
                <a:lnTo>
                  <a:pt x="0" y="46367"/>
                </a:lnTo>
                <a:lnTo>
                  <a:pt x="3155" y="53432"/>
                </a:lnTo>
                <a:lnTo>
                  <a:pt x="6683" y="60720"/>
                </a:lnTo>
                <a:lnTo>
                  <a:pt x="12272" y="67514"/>
                </a:lnTo>
                <a:lnTo>
                  <a:pt x="21615" y="73101"/>
                </a:lnTo>
                <a:lnTo>
                  <a:pt x="15050" y="47847"/>
                </a:lnTo>
                <a:lnTo>
                  <a:pt x="22482" y="29478"/>
                </a:lnTo>
                <a:lnTo>
                  <a:pt x="37081" y="14645"/>
                </a:lnTo>
                <a:lnTo>
                  <a:pt x="52019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7"/>
          <p:cNvSpPr txBox="1">
            <a:spLocks noGrp="1"/>
          </p:cNvSpPr>
          <p:nvPr>
            <p:ph type="dt" sz="half" idx="4294967295"/>
          </p:nvPr>
        </p:nvSpPr>
        <p:spPr>
          <a:xfrm>
            <a:off x="540000" y="457200"/>
            <a:ext cx="756000" cy="180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sp>
        <p:nvSpPr>
          <p:cNvPr id="30" name="object 18"/>
          <p:cNvSpPr/>
          <p:nvPr userDrawn="1"/>
        </p:nvSpPr>
        <p:spPr>
          <a:xfrm>
            <a:off x="4984582" y="7122501"/>
            <a:ext cx="4519295" cy="180975"/>
          </a:xfrm>
          <a:custGeom>
            <a:avLst/>
            <a:gdLst/>
            <a:ahLst/>
            <a:cxnLst/>
            <a:rect l="l" t="t" r="r" b="b"/>
            <a:pathLst>
              <a:path w="4519295" h="180975">
                <a:moveTo>
                  <a:pt x="0" y="180632"/>
                </a:moveTo>
                <a:lnTo>
                  <a:pt x="4518736" y="180632"/>
                </a:lnTo>
                <a:lnTo>
                  <a:pt x="4518736" y="0"/>
                </a:lnTo>
                <a:lnTo>
                  <a:pt x="0" y="0"/>
                </a:lnTo>
                <a:lnTo>
                  <a:pt x="0" y="180632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900000" y="6912000"/>
            <a:ext cx="3387725" cy="401638"/>
          </a:xfrm>
        </p:spPr>
        <p:txBody>
          <a:bodyPr/>
          <a:lstStyle>
            <a:lvl1pPr algn="l">
              <a:defRPr cap="small" baseline="0">
                <a:solidFill>
                  <a:srgbClr val="898989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6" name="Titre 1"/>
          <p:cNvSpPr>
            <a:spLocks noGrp="1"/>
          </p:cNvSpPr>
          <p:nvPr>
            <p:ph type="ctrTitle"/>
          </p:nvPr>
        </p:nvSpPr>
        <p:spPr>
          <a:xfrm>
            <a:off x="1304378" y="40754"/>
            <a:ext cx="7920000" cy="1035571"/>
          </a:xfrm>
        </p:spPr>
        <p:txBody>
          <a:bodyPr>
            <a:normAutofit/>
          </a:bodyPr>
          <a:lstStyle>
            <a:lvl1pPr algn="l">
              <a:defRPr lang="fr-FR" sz="2800" kern="1200" cap="all" spc="75" baseline="0" smtClean="0">
                <a:solidFill>
                  <a:srgbClr val="00B4A6"/>
                </a:solidFill>
                <a:latin typeface="Raleway Medium"/>
                <a:ea typeface="+mn-ea"/>
                <a:cs typeface="Raleway Medium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88765" y="7122501"/>
            <a:ext cx="524024" cy="180975"/>
          </a:xfrm>
        </p:spPr>
        <p:txBody>
          <a:bodyPr/>
          <a:lstStyle>
            <a:lvl1pPr>
              <a:defRPr/>
            </a:lvl1pPr>
          </a:lstStyle>
          <a:p>
            <a:fld id="{07B2845A-0C9F-40D6-BB29-179AF13C37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>
          <a:xfrm>
            <a:off x="539686" y="1724025"/>
            <a:ext cx="4500000" cy="48600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7" name="Espace réservé du contenu 2"/>
          <p:cNvSpPr>
            <a:spLocks noGrp="1"/>
          </p:cNvSpPr>
          <p:nvPr>
            <p:ph sz="quarter" idx="17"/>
          </p:nvPr>
        </p:nvSpPr>
        <p:spPr>
          <a:xfrm>
            <a:off x="5376496" y="1724025"/>
            <a:ext cx="4500000" cy="48600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352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519146" y="5"/>
            <a:ext cx="10173335" cy="1190620"/>
          </a:xfrm>
          <a:custGeom>
            <a:avLst/>
            <a:gdLst/>
            <a:ahLst/>
            <a:cxnLst/>
            <a:rect l="l" t="t" r="r" b="b"/>
            <a:pathLst>
              <a:path w="10173335" h="2198370">
                <a:moveTo>
                  <a:pt x="10172852" y="0"/>
                </a:moveTo>
                <a:lnTo>
                  <a:pt x="0" y="0"/>
                </a:lnTo>
                <a:lnTo>
                  <a:pt x="43789" y="1672208"/>
                </a:lnTo>
                <a:lnTo>
                  <a:pt x="59880" y="1976263"/>
                </a:lnTo>
                <a:lnTo>
                  <a:pt x="120794" y="2132399"/>
                </a:lnTo>
                <a:lnTo>
                  <a:pt x="276527" y="2189923"/>
                </a:lnTo>
                <a:lnTo>
                  <a:pt x="577075" y="2198141"/>
                </a:lnTo>
                <a:lnTo>
                  <a:pt x="590753" y="2198052"/>
                </a:lnTo>
                <a:lnTo>
                  <a:pt x="10172852" y="1947138"/>
                </a:lnTo>
                <a:lnTo>
                  <a:pt x="10172852" y="0"/>
                </a:lnTo>
                <a:close/>
              </a:path>
            </a:pathLst>
          </a:custGeom>
          <a:solidFill>
            <a:srgbClr val="DDF0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/>
          <p:cNvSpPr/>
          <p:nvPr userDrawn="1"/>
        </p:nvSpPr>
        <p:spPr>
          <a:xfrm>
            <a:off x="319341" y="444423"/>
            <a:ext cx="220345" cy="203835"/>
          </a:xfrm>
          <a:custGeom>
            <a:avLst/>
            <a:gdLst/>
            <a:ahLst/>
            <a:cxnLst/>
            <a:rect l="l" t="t" r="r" b="b"/>
            <a:pathLst>
              <a:path w="220345" h="203834">
                <a:moveTo>
                  <a:pt x="0" y="203580"/>
                </a:moveTo>
                <a:lnTo>
                  <a:pt x="219862" y="203580"/>
                </a:lnTo>
                <a:lnTo>
                  <a:pt x="219862" y="0"/>
                </a:lnTo>
                <a:lnTo>
                  <a:pt x="0" y="0"/>
                </a:lnTo>
                <a:lnTo>
                  <a:pt x="0" y="20358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539203" y="444422"/>
            <a:ext cx="756000" cy="205200"/>
          </a:xfrm>
          <a:custGeom>
            <a:avLst/>
            <a:gdLst/>
            <a:ahLst/>
            <a:cxnLst/>
            <a:rect l="l" t="t" r="r" b="b"/>
            <a:pathLst>
              <a:path w="765175" h="203834">
                <a:moveTo>
                  <a:pt x="0" y="203580"/>
                </a:moveTo>
                <a:lnTo>
                  <a:pt x="765086" y="203580"/>
                </a:lnTo>
                <a:lnTo>
                  <a:pt x="765086" y="0"/>
                </a:lnTo>
                <a:lnTo>
                  <a:pt x="0" y="0"/>
                </a:lnTo>
                <a:lnTo>
                  <a:pt x="0" y="20358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1"/>
          <p:cNvSpPr/>
          <p:nvPr userDrawn="1"/>
        </p:nvSpPr>
        <p:spPr>
          <a:xfrm>
            <a:off x="9788969" y="284835"/>
            <a:ext cx="19685" cy="0"/>
          </a:xfrm>
          <a:custGeom>
            <a:avLst/>
            <a:gdLst/>
            <a:ahLst/>
            <a:cxnLst/>
            <a:rect l="l" t="t" r="r" b="b"/>
            <a:pathLst>
              <a:path w="19684">
                <a:moveTo>
                  <a:pt x="0" y="0"/>
                </a:moveTo>
                <a:lnTo>
                  <a:pt x="19570" y="0"/>
                </a:lnTo>
              </a:path>
            </a:pathLst>
          </a:custGeom>
          <a:ln w="27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2"/>
          <p:cNvSpPr/>
          <p:nvPr userDrawn="1"/>
        </p:nvSpPr>
        <p:spPr>
          <a:xfrm>
            <a:off x="9798754" y="320154"/>
            <a:ext cx="0" cy="254000"/>
          </a:xfrm>
          <a:custGeom>
            <a:avLst/>
            <a:gdLst/>
            <a:ahLst/>
            <a:cxnLst/>
            <a:rect l="l" t="t" r="r" b="b"/>
            <a:pathLst>
              <a:path h="254000">
                <a:moveTo>
                  <a:pt x="0" y="0"/>
                </a:moveTo>
                <a:lnTo>
                  <a:pt x="0" y="253606"/>
                </a:lnTo>
              </a:path>
            </a:pathLst>
          </a:custGeom>
          <a:ln w="1957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3"/>
          <p:cNvSpPr/>
          <p:nvPr userDrawn="1"/>
        </p:nvSpPr>
        <p:spPr>
          <a:xfrm>
            <a:off x="9851096" y="319725"/>
            <a:ext cx="137160" cy="254635"/>
          </a:xfrm>
          <a:custGeom>
            <a:avLst/>
            <a:gdLst/>
            <a:ahLst/>
            <a:cxnLst/>
            <a:rect l="l" t="t" r="r" b="b"/>
            <a:pathLst>
              <a:path w="137159" h="254634">
                <a:moveTo>
                  <a:pt x="68084" y="0"/>
                </a:moveTo>
                <a:lnTo>
                  <a:pt x="30102" y="11657"/>
                </a:lnTo>
                <a:lnTo>
                  <a:pt x="5321" y="41910"/>
                </a:lnTo>
                <a:lnTo>
                  <a:pt x="0" y="68516"/>
                </a:lnTo>
                <a:lnTo>
                  <a:pt x="0" y="254038"/>
                </a:lnTo>
                <a:lnTo>
                  <a:pt x="19570" y="254038"/>
                </a:lnTo>
                <a:lnTo>
                  <a:pt x="19593" y="61583"/>
                </a:lnTo>
                <a:lnTo>
                  <a:pt x="20853" y="55321"/>
                </a:lnTo>
                <a:lnTo>
                  <a:pt x="54952" y="20853"/>
                </a:lnTo>
                <a:lnTo>
                  <a:pt x="61277" y="19570"/>
                </a:lnTo>
                <a:lnTo>
                  <a:pt x="116110" y="19570"/>
                </a:lnTo>
                <a:lnTo>
                  <a:pt x="111709" y="15577"/>
                </a:lnTo>
                <a:lnTo>
                  <a:pt x="75011" y="333"/>
                </a:lnTo>
                <a:lnTo>
                  <a:pt x="68084" y="0"/>
                </a:lnTo>
                <a:close/>
              </a:path>
              <a:path w="137159" h="254634">
                <a:moveTo>
                  <a:pt x="116110" y="19570"/>
                </a:moveTo>
                <a:lnTo>
                  <a:pt x="74891" y="19570"/>
                </a:lnTo>
                <a:lnTo>
                  <a:pt x="81280" y="20853"/>
                </a:lnTo>
                <a:lnTo>
                  <a:pt x="93192" y="25958"/>
                </a:lnTo>
                <a:lnTo>
                  <a:pt x="116995" y="61583"/>
                </a:lnTo>
                <a:lnTo>
                  <a:pt x="117017" y="254038"/>
                </a:lnTo>
                <a:lnTo>
                  <a:pt x="136588" y="254038"/>
                </a:lnTo>
                <a:lnTo>
                  <a:pt x="136588" y="68516"/>
                </a:lnTo>
                <a:lnTo>
                  <a:pt x="136255" y="61583"/>
                </a:lnTo>
                <a:lnTo>
                  <a:pt x="121017" y="24881"/>
                </a:lnTo>
                <a:lnTo>
                  <a:pt x="116586" y="20002"/>
                </a:lnTo>
                <a:lnTo>
                  <a:pt x="116110" y="195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4"/>
          <p:cNvSpPr/>
          <p:nvPr userDrawn="1"/>
        </p:nvSpPr>
        <p:spPr>
          <a:xfrm>
            <a:off x="10012789" y="271222"/>
            <a:ext cx="68580" cy="351790"/>
          </a:xfrm>
          <a:custGeom>
            <a:avLst/>
            <a:gdLst/>
            <a:ahLst/>
            <a:cxnLst/>
            <a:rect l="l" t="t" r="r" b="b"/>
            <a:pathLst>
              <a:path w="68579" h="351790">
                <a:moveTo>
                  <a:pt x="68503" y="48933"/>
                </a:moveTo>
                <a:lnTo>
                  <a:pt x="48933" y="48933"/>
                </a:lnTo>
                <a:lnTo>
                  <a:pt x="48909" y="289895"/>
                </a:lnTo>
                <a:lnTo>
                  <a:pt x="47663" y="296164"/>
                </a:lnTo>
                <a:lnTo>
                  <a:pt x="13119" y="330631"/>
                </a:lnTo>
                <a:lnTo>
                  <a:pt x="6807" y="331901"/>
                </a:lnTo>
                <a:lnTo>
                  <a:pt x="0" y="331901"/>
                </a:lnTo>
                <a:lnTo>
                  <a:pt x="0" y="351472"/>
                </a:lnTo>
                <a:lnTo>
                  <a:pt x="38349" y="339825"/>
                </a:lnTo>
                <a:lnTo>
                  <a:pt x="63195" y="309562"/>
                </a:lnTo>
                <a:lnTo>
                  <a:pt x="68503" y="282968"/>
                </a:lnTo>
                <a:lnTo>
                  <a:pt x="68503" y="48933"/>
                </a:lnTo>
                <a:close/>
              </a:path>
              <a:path w="68579" h="351790">
                <a:moveTo>
                  <a:pt x="68503" y="0"/>
                </a:moveTo>
                <a:lnTo>
                  <a:pt x="48933" y="0"/>
                </a:lnTo>
                <a:lnTo>
                  <a:pt x="48933" y="27228"/>
                </a:lnTo>
                <a:lnTo>
                  <a:pt x="68503" y="27228"/>
                </a:lnTo>
                <a:lnTo>
                  <a:pt x="685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5"/>
          <p:cNvSpPr/>
          <p:nvPr userDrawn="1"/>
        </p:nvSpPr>
        <p:spPr>
          <a:xfrm>
            <a:off x="10123849" y="319721"/>
            <a:ext cx="137160" cy="254635"/>
          </a:xfrm>
          <a:custGeom>
            <a:avLst/>
            <a:gdLst/>
            <a:ahLst/>
            <a:cxnLst/>
            <a:rect l="l" t="t" r="r" b="b"/>
            <a:pathLst>
              <a:path w="137159" h="254634">
                <a:moveTo>
                  <a:pt x="68503" y="0"/>
                </a:moveTo>
                <a:lnTo>
                  <a:pt x="30149" y="11657"/>
                </a:lnTo>
                <a:lnTo>
                  <a:pt x="5308" y="41922"/>
                </a:lnTo>
                <a:lnTo>
                  <a:pt x="0" y="68516"/>
                </a:lnTo>
                <a:lnTo>
                  <a:pt x="0" y="185534"/>
                </a:lnTo>
                <a:lnTo>
                  <a:pt x="11639" y="223881"/>
                </a:lnTo>
                <a:lnTo>
                  <a:pt x="41910" y="248716"/>
                </a:lnTo>
                <a:lnTo>
                  <a:pt x="68503" y="254038"/>
                </a:lnTo>
                <a:lnTo>
                  <a:pt x="75416" y="253706"/>
                </a:lnTo>
                <a:lnTo>
                  <a:pt x="111715" y="238467"/>
                </a:lnTo>
                <a:lnTo>
                  <a:pt x="116111" y="234467"/>
                </a:lnTo>
                <a:lnTo>
                  <a:pt x="61696" y="234467"/>
                </a:lnTo>
                <a:lnTo>
                  <a:pt x="55308" y="233197"/>
                </a:lnTo>
                <a:lnTo>
                  <a:pt x="20840" y="198653"/>
                </a:lnTo>
                <a:lnTo>
                  <a:pt x="19570" y="178727"/>
                </a:lnTo>
                <a:lnTo>
                  <a:pt x="20840" y="172415"/>
                </a:lnTo>
                <a:lnTo>
                  <a:pt x="55308" y="138302"/>
                </a:lnTo>
                <a:lnTo>
                  <a:pt x="57458" y="137871"/>
                </a:lnTo>
                <a:lnTo>
                  <a:pt x="19570" y="137871"/>
                </a:lnTo>
                <a:lnTo>
                  <a:pt x="19594" y="61589"/>
                </a:lnTo>
                <a:lnTo>
                  <a:pt x="43395" y="25958"/>
                </a:lnTo>
                <a:lnTo>
                  <a:pt x="61696" y="19583"/>
                </a:lnTo>
                <a:lnTo>
                  <a:pt x="116124" y="19583"/>
                </a:lnTo>
                <a:lnTo>
                  <a:pt x="111715" y="15577"/>
                </a:lnTo>
                <a:lnTo>
                  <a:pt x="75416" y="333"/>
                </a:lnTo>
                <a:lnTo>
                  <a:pt x="68503" y="0"/>
                </a:lnTo>
                <a:close/>
              </a:path>
              <a:path w="137159" h="254634">
                <a:moveTo>
                  <a:pt x="136588" y="185534"/>
                </a:moveTo>
                <a:lnTo>
                  <a:pt x="117017" y="185534"/>
                </a:lnTo>
                <a:lnTo>
                  <a:pt x="116993" y="192461"/>
                </a:lnTo>
                <a:lnTo>
                  <a:pt x="115735" y="198653"/>
                </a:lnTo>
                <a:lnTo>
                  <a:pt x="81622" y="233197"/>
                </a:lnTo>
                <a:lnTo>
                  <a:pt x="75311" y="234467"/>
                </a:lnTo>
                <a:lnTo>
                  <a:pt x="116111" y="234467"/>
                </a:lnTo>
                <a:lnTo>
                  <a:pt x="135256" y="199202"/>
                </a:lnTo>
                <a:lnTo>
                  <a:pt x="136261" y="192341"/>
                </a:lnTo>
                <a:lnTo>
                  <a:pt x="136588" y="185534"/>
                </a:lnTo>
                <a:close/>
              </a:path>
              <a:path w="137159" h="254634">
                <a:moveTo>
                  <a:pt x="116124" y="19583"/>
                </a:moveTo>
                <a:lnTo>
                  <a:pt x="75311" y="19583"/>
                </a:lnTo>
                <a:lnTo>
                  <a:pt x="81622" y="20853"/>
                </a:lnTo>
                <a:lnTo>
                  <a:pt x="93256" y="25958"/>
                </a:lnTo>
                <a:lnTo>
                  <a:pt x="116993" y="61589"/>
                </a:lnTo>
                <a:lnTo>
                  <a:pt x="116993" y="75443"/>
                </a:lnTo>
                <a:lnTo>
                  <a:pt x="93256" y="110718"/>
                </a:lnTo>
                <a:lnTo>
                  <a:pt x="75311" y="117449"/>
                </a:lnTo>
                <a:lnTo>
                  <a:pt x="68503" y="117449"/>
                </a:lnTo>
                <a:lnTo>
                  <a:pt x="61386" y="117782"/>
                </a:lnTo>
                <a:lnTo>
                  <a:pt x="24447" y="133261"/>
                </a:lnTo>
                <a:lnTo>
                  <a:pt x="19570" y="137871"/>
                </a:lnTo>
                <a:lnTo>
                  <a:pt x="57458" y="137871"/>
                </a:lnTo>
                <a:lnTo>
                  <a:pt x="61696" y="137020"/>
                </a:lnTo>
                <a:lnTo>
                  <a:pt x="68503" y="137020"/>
                </a:lnTo>
                <a:lnTo>
                  <a:pt x="106476" y="125374"/>
                </a:lnTo>
                <a:lnTo>
                  <a:pt x="131267" y="95110"/>
                </a:lnTo>
                <a:lnTo>
                  <a:pt x="136588" y="68516"/>
                </a:lnTo>
                <a:lnTo>
                  <a:pt x="136255" y="61589"/>
                </a:lnTo>
                <a:lnTo>
                  <a:pt x="121010" y="24886"/>
                </a:lnTo>
                <a:lnTo>
                  <a:pt x="116586" y="20002"/>
                </a:lnTo>
                <a:lnTo>
                  <a:pt x="116124" y="1958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 userDrawn="1"/>
        </p:nvSpPr>
        <p:spPr>
          <a:xfrm>
            <a:off x="10302988" y="320154"/>
            <a:ext cx="137160" cy="302895"/>
          </a:xfrm>
          <a:custGeom>
            <a:avLst/>
            <a:gdLst/>
            <a:ahLst/>
            <a:cxnLst/>
            <a:rect l="l" t="t" r="r" b="b"/>
            <a:pathLst>
              <a:path w="137159" h="302895">
                <a:moveTo>
                  <a:pt x="68503" y="0"/>
                </a:moveTo>
                <a:lnTo>
                  <a:pt x="30149" y="11652"/>
                </a:lnTo>
                <a:lnTo>
                  <a:pt x="5308" y="41910"/>
                </a:lnTo>
                <a:lnTo>
                  <a:pt x="0" y="68503"/>
                </a:lnTo>
                <a:lnTo>
                  <a:pt x="0" y="302539"/>
                </a:lnTo>
                <a:lnTo>
                  <a:pt x="19570" y="302539"/>
                </a:lnTo>
                <a:lnTo>
                  <a:pt x="19570" y="233184"/>
                </a:lnTo>
                <a:lnTo>
                  <a:pt x="57995" y="233184"/>
                </a:lnTo>
                <a:lnTo>
                  <a:pt x="23398" y="204350"/>
                </a:lnTo>
                <a:lnTo>
                  <a:pt x="19570" y="185521"/>
                </a:lnTo>
                <a:lnTo>
                  <a:pt x="19596" y="61576"/>
                </a:lnTo>
                <a:lnTo>
                  <a:pt x="43751" y="25958"/>
                </a:lnTo>
                <a:lnTo>
                  <a:pt x="61696" y="19570"/>
                </a:lnTo>
                <a:lnTo>
                  <a:pt x="116541" y="19570"/>
                </a:lnTo>
                <a:lnTo>
                  <a:pt x="112133" y="15576"/>
                </a:lnTo>
                <a:lnTo>
                  <a:pt x="75430" y="333"/>
                </a:lnTo>
                <a:lnTo>
                  <a:pt x="68503" y="0"/>
                </a:lnTo>
                <a:close/>
              </a:path>
              <a:path w="137159" h="302895">
                <a:moveTo>
                  <a:pt x="57995" y="233184"/>
                </a:moveTo>
                <a:lnTo>
                  <a:pt x="19570" y="233184"/>
                </a:lnTo>
                <a:lnTo>
                  <a:pt x="24618" y="237813"/>
                </a:lnTo>
                <a:lnTo>
                  <a:pt x="61400" y="253692"/>
                </a:lnTo>
                <a:lnTo>
                  <a:pt x="68503" y="254038"/>
                </a:lnTo>
                <a:lnTo>
                  <a:pt x="75526" y="253692"/>
                </a:lnTo>
                <a:lnTo>
                  <a:pt x="112133" y="238461"/>
                </a:lnTo>
                <a:lnTo>
                  <a:pt x="116541" y="234467"/>
                </a:lnTo>
                <a:lnTo>
                  <a:pt x="68503" y="234467"/>
                </a:lnTo>
                <a:lnTo>
                  <a:pt x="58690" y="233398"/>
                </a:lnTo>
                <a:lnTo>
                  <a:pt x="57995" y="233184"/>
                </a:lnTo>
                <a:close/>
              </a:path>
              <a:path w="137159" h="302895">
                <a:moveTo>
                  <a:pt x="116541" y="19570"/>
                </a:moveTo>
                <a:lnTo>
                  <a:pt x="75311" y="19570"/>
                </a:lnTo>
                <a:lnTo>
                  <a:pt x="81622" y="20853"/>
                </a:lnTo>
                <a:lnTo>
                  <a:pt x="93256" y="25958"/>
                </a:lnTo>
                <a:lnTo>
                  <a:pt x="117413" y="61576"/>
                </a:lnTo>
                <a:lnTo>
                  <a:pt x="117412" y="192450"/>
                </a:lnTo>
                <a:lnTo>
                  <a:pt x="93256" y="227723"/>
                </a:lnTo>
                <a:lnTo>
                  <a:pt x="75311" y="234467"/>
                </a:lnTo>
                <a:lnTo>
                  <a:pt x="116541" y="234467"/>
                </a:lnTo>
                <a:lnTo>
                  <a:pt x="135682" y="199194"/>
                </a:lnTo>
                <a:lnTo>
                  <a:pt x="137007" y="185521"/>
                </a:lnTo>
                <a:lnTo>
                  <a:pt x="137007" y="68503"/>
                </a:lnTo>
                <a:lnTo>
                  <a:pt x="125363" y="30160"/>
                </a:lnTo>
                <a:lnTo>
                  <a:pt x="117017" y="20002"/>
                </a:lnTo>
                <a:lnTo>
                  <a:pt x="116541" y="195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7"/>
          <p:cNvSpPr/>
          <p:nvPr userDrawn="1"/>
        </p:nvSpPr>
        <p:spPr>
          <a:xfrm>
            <a:off x="9376447" y="252145"/>
            <a:ext cx="332740" cy="158750"/>
          </a:xfrm>
          <a:custGeom>
            <a:avLst/>
            <a:gdLst/>
            <a:ahLst/>
            <a:cxnLst/>
            <a:rect l="l" t="t" r="r" b="b"/>
            <a:pathLst>
              <a:path w="332740" h="158750">
                <a:moveTo>
                  <a:pt x="267003" y="35559"/>
                </a:moveTo>
                <a:lnTo>
                  <a:pt x="166992" y="35559"/>
                </a:lnTo>
                <a:lnTo>
                  <a:pt x="213757" y="42634"/>
                </a:lnTo>
                <a:lnTo>
                  <a:pt x="253903" y="60955"/>
                </a:lnTo>
                <a:lnTo>
                  <a:pt x="287426" y="90165"/>
                </a:lnTo>
                <a:lnTo>
                  <a:pt x="314325" y="129908"/>
                </a:lnTo>
                <a:lnTo>
                  <a:pt x="316560" y="137844"/>
                </a:lnTo>
                <a:lnTo>
                  <a:pt x="317747" y="146340"/>
                </a:lnTo>
                <a:lnTo>
                  <a:pt x="320840" y="153834"/>
                </a:lnTo>
                <a:lnTo>
                  <a:pt x="328790" y="158762"/>
                </a:lnTo>
                <a:lnTo>
                  <a:pt x="332084" y="151563"/>
                </a:lnTo>
                <a:lnTo>
                  <a:pt x="332320" y="144311"/>
                </a:lnTo>
                <a:lnTo>
                  <a:pt x="330804" y="137118"/>
                </a:lnTo>
                <a:lnTo>
                  <a:pt x="328841" y="130098"/>
                </a:lnTo>
                <a:lnTo>
                  <a:pt x="316202" y="95047"/>
                </a:lnTo>
                <a:lnTo>
                  <a:pt x="297384" y="64776"/>
                </a:lnTo>
                <a:lnTo>
                  <a:pt x="272435" y="39219"/>
                </a:lnTo>
                <a:lnTo>
                  <a:pt x="267003" y="35559"/>
                </a:lnTo>
                <a:close/>
              </a:path>
              <a:path w="332740" h="158750">
                <a:moveTo>
                  <a:pt x="133451" y="0"/>
                </a:moveTo>
                <a:lnTo>
                  <a:pt x="125907" y="2692"/>
                </a:lnTo>
                <a:lnTo>
                  <a:pt x="118287" y="5206"/>
                </a:lnTo>
                <a:lnTo>
                  <a:pt x="110820" y="8102"/>
                </a:lnTo>
                <a:lnTo>
                  <a:pt x="71462" y="27655"/>
                </a:lnTo>
                <a:lnTo>
                  <a:pt x="39274" y="53787"/>
                </a:lnTo>
                <a:lnTo>
                  <a:pt x="15154" y="87316"/>
                </a:lnTo>
                <a:lnTo>
                  <a:pt x="0" y="129057"/>
                </a:lnTo>
                <a:lnTo>
                  <a:pt x="1892" y="134378"/>
                </a:lnTo>
                <a:lnTo>
                  <a:pt x="4965" y="135470"/>
                </a:lnTo>
                <a:lnTo>
                  <a:pt x="9398" y="131660"/>
                </a:lnTo>
                <a:lnTo>
                  <a:pt x="12217" y="127050"/>
                </a:lnTo>
                <a:lnTo>
                  <a:pt x="14986" y="122415"/>
                </a:lnTo>
                <a:lnTo>
                  <a:pt x="17881" y="117843"/>
                </a:lnTo>
                <a:lnTo>
                  <a:pt x="46729" y="81663"/>
                </a:lnTo>
                <a:lnTo>
                  <a:pt x="81249" y="55541"/>
                </a:lnTo>
                <a:lnTo>
                  <a:pt x="121364" y="39999"/>
                </a:lnTo>
                <a:lnTo>
                  <a:pt x="166992" y="35559"/>
                </a:lnTo>
                <a:lnTo>
                  <a:pt x="267003" y="35559"/>
                </a:lnTo>
                <a:lnTo>
                  <a:pt x="241401" y="18313"/>
                </a:lnTo>
                <a:lnTo>
                  <a:pt x="215377" y="7517"/>
                </a:lnTo>
                <a:lnTo>
                  <a:pt x="188564" y="1960"/>
                </a:lnTo>
                <a:lnTo>
                  <a:pt x="161182" y="2"/>
                </a:lnTo>
                <a:lnTo>
                  <a:pt x="133451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8"/>
          <p:cNvSpPr/>
          <p:nvPr userDrawn="1"/>
        </p:nvSpPr>
        <p:spPr>
          <a:xfrm>
            <a:off x="9370812" y="426481"/>
            <a:ext cx="340360" cy="180975"/>
          </a:xfrm>
          <a:custGeom>
            <a:avLst/>
            <a:gdLst/>
            <a:ahLst/>
            <a:cxnLst/>
            <a:rect l="l" t="t" r="r" b="b"/>
            <a:pathLst>
              <a:path w="340359" h="180975">
                <a:moveTo>
                  <a:pt x="1470" y="15494"/>
                </a:moveTo>
                <a:lnTo>
                  <a:pt x="581" y="20789"/>
                </a:lnTo>
                <a:lnTo>
                  <a:pt x="0" y="27348"/>
                </a:lnTo>
                <a:lnTo>
                  <a:pt x="265" y="34075"/>
                </a:lnTo>
                <a:lnTo>
                  <a:pt x="11912" y="77488"/>
                </a:lnTo>
                <a:lnTo>
                  <a:pt x="45596" y="128532"/>
                </a:lnTo>
                <a:lnTo>
                  <a:pt x="87084" y="160677"/>
                </a:lnTo>
                <a:lnTo>
                  <a:pt x="93748" y="163906"/>
                </a:lnTo>
                <a:lnTo>
                  <a:pt x="136432" y="178112"/>
                </a:lnTo>
                <a:lnTo>
                  <a:pt x="179842" y="180478"/>
                </a:lnTo>
                <a:lnTo>
                  <a:pt x="221762" y="172132"/>
                </a:lnTo>
                <a:lnTo>
                  <a:pt x="259977" y="154203"/>
                </a:lnTo>
                <a:lnTo>
                  <a:pt x="270952" y="145236"/>
                </a:lnTo>
                <a:lnTo>
                  <a:pt x="159442" y="145236"/>
                </a:lnTo>
                <a:lnTo>
                  <a:pt x="116205" y="136863"/>
                </a:lnTo>
                <a:lnTo>
                  <a:pt x="76030" y="116873"/>
                </a:lnTo>
                <a:lnTo>
                  <a:pt x="41589" y="85077"/>
                </a:lnTo>
                <a:lnTo>
                  <a:pt x="17329" y="46483"/>
                </a:lnTo>
                <a:lnTo>
                  <a:pt x="11820" y="32169"/>
                </a:lnTo>
                <a:lnTo>
                  <a:pt x="7756" y="22783"/>
                </a:lnTo>
                <a:lnTo>
                  <a:pt x="5381" y="21285"/>
                </a:lnTo>
                <a:lnTo>
                  <a:pt x="1470" y="15494"/>
                </a:lnTo>
                <a:close/>
              </a:path>
              <a:path w="340359" h="180975">
                <a:moveTo>
                  <a:pt x="336966" y="0"/>
                </a:moveTo>
                <a:lnTo>
                  <a:pt x="320989" y="51536"/>
                </a:lnTo>
                <a:lnTo>
                  <a:pt x="317128" y="56451"/>
                </a:lnTo>
                <a:lnTo>
                  <a:pt x="312607" y="60998"/>
                </a:lnTo>
                <a:lnTo>
                  <a:pt x="309496" y="66357"/>
                </a:lnTo>
                <a:lnTo>
                  <a:pt x="280765" y="102553"/>
                </a:lnTo>
                <a:lnTo>
                  <a:pt x="244396" y="127891"/>
                </a:lnTo>
                <a:lnTo>
                  <a:pt x="203064" y="142182"/>
                </a:lnTo>
                <a:lnTo>
                  <a:pt x="159442" y="145236"/>
                </a:lnTo>
                <a:lnTo>
                  <a:pt x="270952" y="145236"/>
                </a:lnTo>
                <a:lnTo>
                  <a:pt x="292271" y="127819"/>
                </a:lnTo>
                <a:lnTo>
                  <a:pt x="316428" y="94109"/>
                </a:lnTo>
                <a:lnTo>
                  <a:pt x="330235" y="54203"/>
                </a:lnTo>
                <a:lnTo>
                  <a:pt x="335855" y="41142"/>
                </a:lnTo>
                <a:lnTo>
                  <a:pt x="339239" y="27801"/>
                </a:lnTo>
                <a:lnTo>
                  <a:pt x="339804" y="14111"/>
                </a:lnTo>
                <a:lnTo>
                  <a:pt x="336966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9"/>
          <p:cNvSpPr/>
          <p:nvPr userDrawn="1"/>
        </p:nvSpPr>
        <p:spPr>
          <a:xfrm>
            <a:off x="9488765" y="387408"/>
            <a:ext cx="135255" cy="133350"/>
          </a:xfrm>
          <a:custGeom>
            <a:avLst/>
            <a:gdLst/>
            <a:ahLst/>
            <a:cxnLst/>
            <a:rect l="l" t="t" r="r" b="b"/>
            <a:pathLst>
              <a:path w="135254" h="133350">
                <a:moveTo>
                  <a:pt x="0" y="108775"/>
                </a:moveTo>
                <a:lnTo>
                  <a:pt x="22322" y="126028"/>
                </a:lnTo>
                <a:lnTo>
                  <a:pt x="47459" y="132842"/>
                </a:lnTo>
                <a:lnTo>
                  <a:pt x="74302" y="129149"/>
                </a:lnTo>
                <a:lnTo>
                  <a:pt x="101739" y="114884"/>
                </a:lnTo>
                <a:lnTo>
                  <a:pt x="102866" y="113730"/>
                </a:lnTo>
                <a:lnTo>
                  <a:pt x="45738" y="113730"/>
                </a:lnTo>
                <a:lnTo>
                  <a:pt x="0" y="108775"/>
                </a:lnTo>
                <a:close/>
              </a:path>
              <a:path w="135254" h="133350">
                <a:moveTo>
                  <a:pt x="120891" y="0"/>
                </a:moveTo>
                <a:lnTo>
                  <a:pt x="120244" y="46482"/>
                </a:lnTo>
                <a:lnTo>
                  <a:pt x="106846" y="81593"/>
                </a:lnTo>
                <a:lnTo>
                  <a:pt x="81682" y="104339"/>
                </a:lnTo>
                <a:lnTo>
                  <a:pt x="45738" y="113730"/>
                </a:lnTo>
                <a:lnTo>
                  <a:pt x="102866" y="113730"/>
                </a:lnTo>
                <a:lnTo>
                  <a:pt x="124007" y="92082"/>
                </a:lnTo>
                <a:lnTo>
                  <a:pt x="134761" y="64509"/>
                </a:lnTo>
                <a:lnTo>
                  <a:pt x="133791" y="33402"/>
                </a:lnTo>
                <a:lnTo>
                  <a:pt x="120891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0"/>
          <p:cNvSpPr/>
          <p:nvPr userDrawn="1"/>
        </p:nvSpPr>
        <p:spPr>
          <a:xfrm>
            <a:off x="9451406" y="342293"/>
            <a:ext cx="137795" cy="126364"/>
          </a:xfrm>
          <a:custGeom>
            <a:avLst/>
            <a:gdLst/>
            <a:ahLst/>
            <a:cxnLst/>
            <a:rect l="l" t="t" r="r" b="b"/>
            <a:pathLst>
              <a:path w="137795" h="126365">
                <a:moveTo>
                  <a:pt x="84015" y="0"/>
                </a:moveTo>
                <a:lnTo>
                  <a:pt x="56754" y="3889"/>
                </a:lnTo>
                <a:lnTo>
                  <a:pt x="31427" y="18526"/>
                </a:lnTo>
                <a:lnTo>
                  <a:pt x="10244" y="42730"/>
                </a:lnTo>
                <a:lnTo>
                  <a:pt x="0" y="69616"/>
                </a:lnTo>
                <a:lnTo>
                  <a:pt x="925" y="97805"/>
                </a:lnTo>
                <a:lnTo>
                  <a:pt x="13254" y="125917"/>
                </a:lnTo>
                <a:lnTo>
                  <a:pt x="17849" y="71066"/>
                </a:lnTo>
                <a:lnTo>
                  <a:pt x="38066" y="37445"/>
                </a:lnTo>
                <a:lnTo>
                  <a:pt x="76890" y="22604"/>
                </a:lnTo>
                <a:lnTo>
                  <a:pt x="135092" y="22604"/>
                </a:lnTo>
                <a:lnTo>
                  <a:pt x="111452" y="6763"/>
                </a:lnTo>
                <a:lnTo>
                  <a:pt x="84015" y="0"/>
                </a:lnTo>
                <a:close/>
              </a:path>
              <a:path w="137795" h="126365">
                <a:moveTo>
                  <a:pt x="135092" y="22604"/>
                </a:moveTo>
                <a:lnTo>
                  <a:pt x="76890" y="22604"/>
                </a:lnTo>
                <a:lnTo>
                  <a:pt x="137307" y="24088"/>
                </a:lnTo>
                <a:lnTo>
                  <a:pt x="135092" y="22604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1"/>
          <p:cNvSpPr/>
          <p:nvPr userDrawn="1"/>
        </p:nvSpPr>
        <p:spPr>
          <a:xfrm>
            <a:off x="9533380" y="390218"/>
            <a:ext cx="52069" cy="82550"/>
          </a:xfrm>
          <a:custGeom>
            <a:avLst/>
            <a:gdLst/>
            <a:ahLst/>
            <a:cxnLst/>
            <a:rect l="l" t="t" r="r" b="b"/>
            <a:pathLst>
              <a:path w="52070" h="82550">
                <a:moveTo>
                  <a:pt x="29146" y="0"/>
                </a:moveTo>
                <a:lnTo>
                  <a:pt x="35193" y="25335"/>
                </a:lnTo>
                <a:lnTo>
                  <a:pt x="33137" y="47817"/>
                </a:lnTo>
                <a:lnTo>
                  <a:pt x="21799" y="67024"/>
                </a:lnTo>
                <a:lnTo>
                  <a:pt x="0" y="82537"/>
                </a:lnTo>
                <a:lnTo>
                  <a:pt x="15665" y="81969"/>
                </a:lnTo>
                <a:lnTo>
                  <a:pt x="29235" y="77560"/>
                </a:lnTo>
                <a:lnTo>
                  <a:pt x="40233" y="68848"/>
                </a:lnTo>
                <a:lnTo>
                  <a:pt x="48183" y="55372"/>
                </a:lnTo>
                <a:lnTo>
                  <a:pt x="51665" y="38988"/>
                </a:lnTo>
                <a:lnTo>
                  <a:pt x="49118" y="24357"/>
                </a:lnTo>
                <a:lnTo>
                  <a:pt x="41345" y="11389"/>
                </a:lnTo>
                <a:lnTo>
                  <a:pt x="29146" y="0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2"/>
          <p:cNvSpPr/>
          <p:nvPr userDrawn="1"/>
        </p:nvSpPr>
        <p:spPr>
          <a:xfrm>
            <a:off x="9500525" y="386320"/>
            <a:ext cx="52069" cy="73660"/>
          </a:xfrm>
          <a:custGeom>
            <a:avLst/>
            <a:gdLst/>
            <a:ahLst/>
            <a:cxnLst/>
            <a:rect l="l" t="t" r="r" b="b"/>
            <a:pathLst>
              <a:path w="52070" h="73659">
                <a:moveTo>
                  <a:pt x="52019" y="0"/>
                </a:moveTo>
                <a:lnTo>
                  <a:pt x="31666" y="3346"/>
                </a:lnTo>
                <a:lnTo>
                  <a:pt x="16756" y="12796"/>
                </a:lnTo>
                <a:lnTo>
                  <a:pt x="6472" y="27440"/>
                </a:lnTo>
                <a:lnTo>
                  <a:pt x="0" y="46367"/>
                </a:lnTo>
                <a:lnTo>
                  <a:pt x="3155" y="53432"/>
                </a:lnTo>
                <a:lnTo>
                  <a:pt x="6683" y="60720"/>
                </a:lnTo>
                <a:lnTo>
                  <a:pt x="12272" y="67514"/>
                </a:lnTo>
                <a:lnTo>
                  <a:pt x="21615" y="73101"/>
                </a:lnTo>
                <a:lnTo>
                  <a:pt x="15050" y="47847"/>
                </a:lnTo>
                <a:lnTo>
                  <a:pt x="22482" y="29478"/>
                </a:lnTo>
                <a:lnTo>
                  <a:pt x="37081" y="14645"/>
                </a:lnTo>
                <a:lnTo>
                  <a:pt x="52019" y="0"/>
                </a:lnTo>
                <a:close/>
              </a:path>
            </a:pathLst>
          </a:custGeom>
          <a:solidFill>
            <a:srgbClr val="A4A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5"/>
          <p:cNvSpPr txBox="1">
            <a:spLocks noGrp="1"/>
          </p:cNvSpPr>
          <p:nvPr>
            <p:ph type="dt" sz="half" idx="4294967295"/>
          </p:nvPr>
        </p:nvSpPr>
        <p:spPr>
          <a:xfrm>
            <a:off x="540000" y="457200"/>
            <a:ext cx="756000" cy="1800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sp>
        <p:nvSpPr>
          <p:cNvPr id="29" name="object 18"/>
          <p:cNvSpPr/>
          <p:nvPr userDrawn="1"/>
        </p:nvSpPr>
        <p:spPr>
          <a:xfrm>
            <a:off x="4984582" y="7122501"/>
            <a:ext cx="4519295" cy="180975"/>
          </a:xfrm>
          <a:custGeom>
            <a:avLst/>
            <a:gdLst/>
            <a:ahLst/>
            <a:cxnLst/>
            <a:rect l="l" t="t" r="r" b="b"/>
            <a:pathLst>
              <a:path w="4519295" h="180975">
                <a:moveTo>
                  <a:pt x="0" y="180632"/>
                </a:moveTo>
                <a:lnTo>
                  <a:pt x="4518736" y="180632"/>
                </a:lnTo>
                <a:lnTo>
                  <a:pt x="4518736" y="0"/>
                </a:lnTo>
                <a:lnTo>
                  <a:pt x="0" y="0"/>
                </a:lnTo>
                <a:lnTo>
                  <a:pt x="0" y="180632"/>
                </a:lnTo>
                <a:close/>
              </a:path>
            </a:pathLst>
          </a:custGeom>
          <a:solidFill>
            <a:srgbClr val="00B4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900000" y="6912000"/>
            <a:ext cx="3387725" cy="401638"/>
          </a:xfrm>
        </p:spPr>
        <p:txBody>
          <a:bodyPr/>
          <a:lstStyle>
            <a:lvl1pPr algn="l">
              <a:defRPr cap="small" baseline="0">
                <a:solidFill>
                  <a:srgbClr val="898989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079500" y="1495425"/>
            <a:ext cx="8509000" cy="5105400"/>
          </a:xfrm>
        </p:spPr>
        <p:txBody>
          <a:bodyPr/>
          <a:lstStyle>
            <a:lvl1pPr marL="469900" indent="-457200">
              <a:defRPr lang="fr-FR" sz="2400" b="1" kern="1200" spc="-45" dirty="0" smtClean="0">
                <a:solidFill>
                  <a:schemeClr val="bg1">
                    <a:lumMod val="50000"/>
                  </a:schemeClr>
                </a:solidFill>
                <a:latin typeface="Raleway"/>
                <a:ea typeface="+mn-ea"/>
                <a:cs typeface="Raleway"/>
              </a:defRPr>
            </a:lvl1pPr>
            <a:lvl2pPr marL="927100" indent="-457200">
              <a:defRPr lang="fr-FR" sz="2200" kern="1200" spc="-40" dirty="0" smtClean="0">
                <a:solidFill>
                  <a:schemeClr val="tx1"/>
                </a:solidFill>
                <a:latin typeface="+mj-lt"/>
                <a:ea typeface="+mn-ea"/>
                <a:cs typeface="Raleway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355600" lvl="0" indent="-342900" algn="just" defTabSz="914400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rgbClr val="00A9A0"/>
              </a:buClr>
              <a:buSzPct val="150000"/>
              <a:buFont typeface="Wingdings" panose="05000000000000000000" pitchFamily="2" charset="2"/>
              <a:buChar char="§"/>
            </a:pPr>
            <a:r>
              <a:rPr lang="fr-FR" dirty="0" smtClean="0"/>
              <a:t>Modifiez les styles du texte du masque</a:t>
            </a:r>
          </a:p>
          <a:p>
            <a:pPr marL="469900" lvl="1" indent="0" algn="l" defTabSz="914400" rtl="0" eaLnBrk="1" latinLnBrk="0" hangingPunct="1">
              <a:spcBef>
                <a:spcPts val="765"/>
              </a:spcBef>
              <a:buClr>
                <a:srgbClr val="00A9A0"/>
              </a:buClr>
              <a:buSzPct val="100000"/>
              <a:buFont typeface="Arial" panose="020B0604020202020204" pitchFamily="34" charset="0"/>
              <a:buChar char="–"/>
              <a:tabLst>
                <a:tab pos="184150" algn="l"/>
              </a:tabLst>
            </a:pPr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488765" y="7122501"/>
            <a:ext cx="524024" cy="180975"/>
          </a:xfrm>
        </p:spPr>
        <p:txBody>
          <a:bodyPr/>
          <a:lstStyle>
            <a:lvl1pPr>
              <a:defRPr/>
            </a:lvl1pPr>
          </a:lstStyle>
          <a:p>
            <a:fld id="{07B2845A-0C9F-40D6-BB29-179AF13C37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Titre 1"/>
          <p:cNvSpPr>
            <a:spLocks noGrp="1"/>
          </p:cNvSpPr>
          <p:nvPr>
            <p:ph type="ctrTitle"/>
          </p:nvPr>
        </p:nvSpPr>
        <p:spPr>
          <a:xfrm>
            <a:off x="1304378" y="40753"/>
            <a:ext cx="7928522" cy="1035572"/>
          </a:xfrm>
        </p:spPr>
        <p:txBody>
          <a:bodyPr>
            <a:normAutofit/>
          </a:bodyPr>
          <a:lstStyle>
            <a:lvl1pPr algn="l">
              <a:defRPr lang="fr-FR" sz="2800" kern="1200" cap="all" spc="75" baseline="0" smtClean="0">
                <a:solidFill>
                  <a:srgbClr val="00B4A6"/>
                </a:solidFill>
                <a:latin typeface="Raleway Medium"/>
                <a:ea typeface="+mn-ea"/>
                <a:cs typeface="Raleway Medium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9656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303200" y="39600"/>
            <a:ext cx="7920000" cy="12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988" y="1765300"/>
            <a:ext cx="9623425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00" y="457200"/>
            <a:ext cx="75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25/02/2020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00000" y="6912000"/>
            <a:ext cx="338772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sm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489600" y="7124400"/>
            <a:ext cx="5616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2845A-0C9F-40D6-BB29-179AF13C37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137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16" r:id="rId3"/>
    <p:sldLayoutId id="2147483715" r:id="rId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4A6"/>
        </a:buClr>
        <a:buSzPct val="150000"/>
        <a:buFont typeface="Wingdings" panose="05000000000000000000" pitchFamily="2" charset="2"/>
        <a:buChar char="§"/>
        <a:defRPr sz="2400" b="1" kern="1200">
          <a:solidFill>
            <a:schemeClr val="bg1">
              <a:lumMod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25000"/>
        <a:buFont typeface="Raleway" panose="020B0003030101060003" pitchFamily="34" charset="0"/>
        <a:buChar char="-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Journée sensibilisation des référents de parcours PRIJ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222090" y="1724025"/>
            <a:ext cx="7767484" cy="1730128"/>
          </a:xfrm>
        </p:spPr>
        <p:txBody>
          <a:bodyPr>
            <a:normAutofit/>
          </a:bodyPr>
          <a:lstStyle/>
          <a:p>
            <a:r>
              <a:rPr lang="fr-FR" u="none" dirty="0" smtClean="0"/>
              <a:t>Les « NEET », des ressources et des conditions de vie hétérogènes</a:t>
            </a:r>
            <a:endParaRPr lang="fr-FR" u="none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Quentin Francou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>
          <a:xfrm>
            <a:off x="767585" y="4756630"/>
            <a:ext cx="1743604" cy="293042"/>
          </a:xfrm>
        </p:spPr>
        <p:txBody>
          <a:bodyPr/>
          <a:lstStyle/>
          <a:p>
            <a:r>
              <a:rPr lang="fr-FR" dirty="0" smtClean="0"/>
              <a:t>Préfecture IDF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1000" dirty="0" smtClean="0"/>
              <a:t>25</a:t>
            </a:r>
            <a:r>
              <a:rPr lang="fr-FR" sz="1000" dirty="0" smtClean="0"/>
              <a:t>/02/2020</a:t>
            </a:r>
            <a:endParaRPr lang="fr-FR" sz="1000" dirty="0"/>
          </a:p>
        </p:txBody>
      </p:sp>
      <p:cxnSp>
        <p:nvCxnSpPr>
          <p:cNvPr id="10" name="Connecteur droit 9"/>
          <p:cNvCxnSpPr>
            <a:stCxn id="3" idx="1"/>
          </p:cNvCxnSpPr>
          <p:nvPr/>
        </p:nvCxnSpPr>
        <p:spPr>
          <a:xfrm>
            <a:off x="2222090" y="2589089"/>
            <a:ext cx="7207045" cy="0"/>
          </a:xfrm>
          <a:prstGeom prst="line">
            <a:avLst/>
          </a:prstGeom>
          <a:ln w="92075" cmpd="sng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222090" y="3181350"/>
            <a:ext cx="7718323" cy="0"/>
          </a:xfrm>
          <a:prstGeom prst="line">
            <a:avLst/>
          </a:prstGeom>
          <a:ln w="92075" cmpd="sng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ce réservé pour une image  8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1283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Nous avons utilisé </a:t>
            </a:r>
            <a:r>
              <a:rPr lang="fr-FR" dirty="0">
                <a:solidFill>
                  <a:schemeClr val="tx1"/>
                </a:solidFill>
              </a:rPr>
              <a:t>u</a:t>
            </a:r>
            <a:r>
              <a:rPr lang="fr-FR" dirty="0" smtClean="0">
                <a:solidFill>
                  <a:schemeClr val="tx1"/>
                </a:solidFill>
              </a:rPr>
              <a:t>ne méthode de classification statistique pour catégoriser les NEET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Cinq catégories sont ressorties de l’analyse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Les situations des NEET de chaque catégorie peuvent être décrites par les cas les plus typique de chaque catégorie.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cinq catégories de NEET : méthode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26699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49815259"/>
              </p:ext>
            </p:extLst>
          </p:nvPr>
        </p:nvGraphicFramePr>
        <p:xfrm>
          <a:off x="1079500" y="1495425"/>
          <a:ext cx="85090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4100"/>
                <a:gridCol w="23749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</a:t>
                      </a:r>
                      <a:r>
                        <a:rPr lang="fr-FR" baseline="0" dirty="0" smtClean="0"/>
                        <a:t>s le plus typique de la catégorie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% de NEET représenté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nouvellement diplômés du supérieur en recherche d’emploi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16%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bacheliers en recherche de « petit boulot » en attente de reprise d’études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19%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parents au foyer éloignés du marché du travail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14%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diplômés de l’enseignement professionnel, au chômage depuis peu de temps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31%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NEET sans diplôme éloignés de l’emploi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20%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Tableau récapitulatif des catégories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6759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1</a:t>
            </a:r>
            <a:r>
              <a:rPr lang="fr-FR" baseline="30000" dirty="0" smtClean="0">
                <a:solidFill>
                  <a:schemeClr val="tx1"/>
                </a:solidFill>
              </a:rPr>
              <a:t>ère</a:t>
            </a:r>
            <a:r>
              <a:rPr lang="fr-FR" dirty="0" smtClean="0">
                <a:solidFill>
                  <a:schemeClr val="tx1"/>
                </a:solidFill>
              </a:rPr>
              <a:t> catégorie : les NEET récemment diplômés </a:t>
            </a:r>
            <a:r>
              <a:rPr lang="fr-FR" dirty="0">
                <a:solidFill>
                  <a:schemeClr val="tx1"/>
                </a:solidFill>
              </a:rPr>
              <a:t>du supérieur en recherche </a:t>
            </a:r>
            <a:r>
              <a:rPr lang="fr-FR" dirty="0" smtClean="0">
                <a:solidFill>
                  <a:schemeClr val="tx1"/>
                </a:solidFill>
              </a:rPr>
              <a:t>d’emploi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 cas le plus typique est celui d’une personne qui :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</a:t>
            </a:r>
            <a:r>
              <a:rPr lang="fr-FR" dirty="0">
                <a:solidFill>
                  <a:srgbClr val="898989"/>
                </a:solidFill>
              </a:rPr>
              <a:t>un diplôme de l’enseignement supérieur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terminé ses études cette année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Cherche du travail depuis moins d’un an (ou en a déjà trouvé un qui commencera plus tard)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eu une expérience professionnelle dans l’année écoulée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nouvellement </a:t>
            </a:r>
            <a:r>
              <a:rPr lang="fr-FR" dirty="0"/>
              <a:t>diplômés du supérieur en recherche </a:t>
            </a:r>
            <a:r>
              <a:rPr lang="fr-FR" dirty="0" smtClean="0"/>
              <a:t>d’emploi (16%)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1391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2</a:t>
            </a:r>
            <a:r>
              <a:rPr lang="fr-FR" baseline="30000" dirty="0" smtClean="0">
                <a:solidFill>
                  <a:schemeClr val="tx1"/>
                </a:solidFill>
              </a:rPr>
              <a:t>ème</a:t>
            </a:r>
            <a:r>
              <a:rPr lang="fr-FR" dirty="0" smtClean="0">
                <a:solidFill>
                  <a:schemeClr val="tx1"/>
                </a:solidFill>
              </a:rPr>
              <a:t> catégorie : les bacheliers en recherche de « petit boulot » en attente de reprise d’études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 cas le plus typique est celui d’une personne qui :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le baccalauréat comme plus haut diplôme</a:t>
            </a:r>
            <a:endParaRPr lang="fr-FR" dirty="0">
              <a:solidFill>
                <a:srgbClr val="898989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Envisage de reprendre des études, le plus souvent dès l’année prochaine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Cherche du travail depuis moins d’un an (ou en a déjà trouvé un)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bacheliers en recherche de « petit boulot » en attente de reprise d’études </a:t>
            </a:r>
            <a:r>
              <a:rPr lang="fr-FR" dirty="0" smtClean="0"/>
              <a:t>(19%)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3376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3</a:t>
            </a:r>
            <a:r>
              <a:rPr lang="fr-FR" baseline="30000" dirty="0" smtClean="0">
                <a:solidFill>
                  <a:schemeClr val="tx1"/>
                </a:solidFill>
              </a:rPr>
              <a:t>ème</a:t>
            </a:r>
            <a:r>
              <a:rPr lang="fr-FR" dirty="0" smtClean="0">
                <a:solidFill>
                  <a:schemeClr val="tx1"/>
                </a:solidFill>
              </a:rPr>
              <a:t> catégorie : les parents éloignés du marché du travail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 cas le plus typique est celui d’une personne qui :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des enfants</a:t>
            </a:r>
            <a:endParaRPr lang="fr-FR" dirty="0">
              <a:solidFill>
                <a:srgbClr val="898989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Soit souhaite travailler mais ne fait pas de recherche active d’emploi, soit ne souhaite pas travailler du tout.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Vit en couple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N’a pas le baccalauréat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Est une femme (86 %)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parents au foyer éloignés du marché du travail (14%)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25396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4</a:t>
            </a:r>
            <a:r>
              <a:rPr lang="fr-FR" baseline="30000" dirty="0" smtClean="0">
                <a:solidFill>
                  <a:schemeClr val="tx1"/>
                </a:solidFill>
              </a:rPr>
              <a:t>ème</a:t>
            </a:r>
            <a:r>
              <a:rPr lang="fr-FR" dirty="0" smtClean="0">
                <a:solidFill>
                  <a:schemeClr val="tx1"/>
                </a:solidFill>
              </a:rPr>
              <a:t> catégorie : les diplômés de l’enseignement professionnel, au chômage depuis peu de temps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 cas le plus typique est celui d’une personne qui :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un diplôme professionnel du secondaire (CAP, BEP, ou bac professionnel)</a:t>
            </a:r>
            <a:endParaRPr lang="fr-FR" dirty="0">
              <a:solidFill>
                <a:srgbClr val="898989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A travaillé cette année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Recherche du travail depuis moins d’un an </a:t>
            </a:r>
            <a:r>
              <a:rPr lang="fr-FR" dirty="0">
                <a:solidFill>
                  <a:srgbClr val="898989"/>
                </a:solidFill>
              </a:rPr>
              <a:t>(ou en a déjà trouvé un qui commencera plus tard</a:t>
            </a:r>
            <a:r>
              <a:rPr lang="fr-FR" dirty="0" smtClean="0">
                <a:solidFill>
                  <a:srgbClr val="898989"/>
                </a:solidFill>
              </a:rPr>
              <a:t>)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diplômés de l’enseignement professionnel, au chômage depuis peu de </a:t>
            </a:r>
            <a:r>
              <a:rPr lang="fr-FR" dirty="0" smtClean="0"/>
              <a:t>temps (31%)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192923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5</a:t>
            </a:r>
            <a:r>
              <a:rPr lang="fr-FR" baseline="30000" dirty="0" smtClean="0">
                <a:solidFill>
                  <a:schemeClr val="tx1"/>
                </a:solidFill>
              </a:rPr>
              <a:t>ème</a:t>
            </a:r>
            <a:r>
              <a:rPr lang="fr-FR" dirty="0" smtClean="0">
                <a:solidFill>
                  <a:schemeClr val="tx1"/>
                </a:solidFill>
              </a:rPr>
              <a:t> catégorie : les NEET sans diplôme éloignés de l’emploi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 cas le plus typique est celui d’une personne qui :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N’a pas de diplôme (ou alors seulement de brevet)</a:t>
            </a:r>
            <a:endParaRPr lang="fr-FR" dirty="0">
              <a:solidFill>
                <a:srgbClr val="898989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Recherche activement du travail depuis plus d’un an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Certains sont limités dans leur autonomie par un problème de santé</a:t>
            </a:r>
          </a:p>
          <a:p>
            <a:pPr marL="469900" lvl="1" indent="0">
              <a:buNone/>
            </a:pPr>
            <a:endParaRPr lang="fr-FR" dirty="0" smtClean="0">
              <a:solidFill>
                <a:srgbClr val="898989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Cette catégorie (20 % des NEET) est celle qui regroupe les plus vulnérables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lvl="1"/>
            <a:endParaRPr lang="fr-FR" dirty="0" smtClean="0">
              <a:solidFill>
                <a:srgbClr val="898989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</a:t>
            </a:r>
            <a:r>
              <a:rPr lang="fr-FR" dirty="0" smtClean="0"/>
              <a:t>NEET sans </a:t>
            </a:r>
            <a:r>
              <a:rPr lang="fr-FR" dirty="0"/>
              <a:t>diplôme éloignés de l’emploi </a:t>
            </a:r>
            <a:r>
              <a:rPr lang="fr-FR" dirty="0" smtClean="0"/>
              <a:t>(20%)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5916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ressources des </a:t>
            </a:r>
            <a:r>
              <a:rPr lang="fr-FR" dirty="0" err="1" smtClean="0"/>
              <a:t>neet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14819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Il s’agit ici de l’ensemble des transferts monétaires à destination des jeunes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Il </a:t>
            </a:r>
            <a:r>
              <a:rPr lang="fr-FR" dirty="0">
                <a:solidFill>
                  <a:schemeClr val="tx1"/>
                </a:solidFill>
              </a:rPr>
              <a:t>existe 3 types principaux des ressources des jeunes, et des NEET en </a:t>
            </a:r>
            <a:r>
              <a:rPr lang="fr-FR" dirty="0" smtClean="0">
                <a:solidFill>
                  <a:schemeClr val="tx1"/>
                </a:solidFill>
              </a:rPr>
              <a:t>particulier :</a:t>
            </a:r>
          </a:p>
          <a:p>
            <a:pPr lvl="1"/>
            <a:r>
              <a:rPr lang="fr-FR" dirty="0">
                <a:solidFill>
                  <a:srgbClr val="898989"/>
                </a:solidFill>
              </a:rPr>
              <a:t>Les aides des parents,</a:t>
            </a:r>
          </a:p>
          <a:p>
            <a:pPr lvl="1"/>
            <a:r>
              <a:rPr lang="fr-FR" dirty="0">
                <a:solidFill>
                  <a:srgbClr val="898989"/>
                </a:solidFill>
              </a:rPr>
              <a:t>Les aides sociales</a:t>
            </a:r>
          </a:p>
          <a:p>
            <a:pPr lvl="1"/>
            <a:r>
              <a:rPr lang="fr-FR" dirty="0">
                <a:solidFill>
                  <a:srgbClr val="898989"/>
                </a:solidFill>
              </a:rPr>
              <a:t>Les revenus du travail</a:t>
            </a:r>
          </a:p>
          <a:p>
            <a:pPr lvl="1"/>
            <a:endParaRPr lang="fr-FR" dirty="0">
              <a:solidFill>
                <a:srgbClr val="898989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Les revenus sont mesurés ici sur l’ensemble de l’année civile 2014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Mesure des revenus : </a:t>
            </a:r>
            <a:r>
              <a:rPr lang="fr-FR" dirty="0" err="1" smtClean="0"/>
              <a:t>methode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489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46" y="1495425"/>
            <a:ext cx="2920907" cy="5105400"/>
          </a:xfr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ressources des </a:t>
            </a:r>
            <a:r>
              <a:rPr lang="fr-FR" dirty="0" err="1" smtClean="0"/>
              <a:t>neet</a:t>
            </a:r>
            <a:r>
              <a:rPr lang="fr-FR" dirty="0" smtClean="0"/>
              <a:t> par rapport aux autres jeunes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7462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genèse de la notion de </a:t>
            </a:r>
            <a:r>
              <a:rPr lang="fr-FR" dirty="0" err="1" smtClean="0"/>
              <a:t>Neet</a:t>
            </a:r>
            <a:r>
              <a:rPr lang="fr-FR" dirty="0" smtClean="0"/>
              <a:t> et grands chiffres sur les </a:t>
            </a:r>
            <a:r>
              <a:rPr lang="fr-FR" dirty="0" err="1" smtClean="0"/>
              <a:t>neet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4248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Selon le type de NEET auquel vous appartenez, la nature des ressources financières en sera différente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Les NEET les plus diplômés ont plus d’aides de leurs parents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Les parents au foyer, plus d’aides sociales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Les NEET ayant travaillé récemment ont des revenus du travail</a:t>
            </a:r>
          </a:p>
          <a:p>
            <a:pPr lvl="1"/>
            <a:endParaRPr lang="fr-FR" dirty="0">
              <a:solidFill>
                <a:srgbClr val="898989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Et </a:t>
            </a:r>
            <a:r>
              <a:rPr lang="fr-FR" dirty="0">
                <a:solidFill>
                  <a:schemeClr val="tx1"/>
                </a:solidFill>
              </a:rPr>
              <a:t>le niveau global de ressource </a:t>
            </a:r>
            <a:r>
              <a:rPr lang="fr-FR" dirty="0" smtClean="0">
                <a:solidFill>
                  <a:schemeClr val="tx1"/>
                </a:solidFill>
              </a:rPr>
              <a:t>en sera différent 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Certains NEET, sans diplôme, chômeurs de longue durée sans avoir jamais travaillé, ont en moyenne 2,5 fois moins de ressources que des NEET récemment diplômés du supérieur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Une diversité des ressources parmi les NEET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9720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93" y="1495425"/>
            <a:ext cx="7209013" cy="5105400"/>
          </a:xfrm>
        </p:spPr>
      </p:pic>
      <p:sp>
        <p:nvSpPr>
          <p:cNvPr id="9" name="Espace réservé de la date 8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1304378" y="40753"/>
            <a:ext cx="7928522" cy="1035572"/>
          </a:xfrm>
        </p:spPr>
        <p:txBody>
          <a:bodyPr/>
          <a:lstStyle/>
          <a:p>
            <a:r>
              <a:rPr lang="fr-FR" dirty="0" smtClean="0"/>
              <a:t>Une diversité des ressources parmi les NEET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53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Cet article incite à reconsidérer les représentations autour de la notion de NEET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Ces jeunes sont dans des situations très hétérogènes, qui ne correspondent pas toutes à de la vulnérabilité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Certains NEET cependant sont effectivement dans une situation, à la fois financière et sur le marché du travail, très difficile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698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marL="12700" indent="0" algn="ctr">
              <a:buNone/>
            </a:pPr>
            <a:r>
              <a:rPr lang="fr-FR" sz="2800" dirty="0" smtClean="0"/>
              <a:t>Merci pour votre attention !</a:t>
            </a:r>
            <a:endParaRPr lang="fr-FR" sz="2800" dirty="0"/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8320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941" y="2503015"/>
            <a:ext cx="6832117" cy="3090219"/>
          </a:xfr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11578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>
                <a:solidFill>
                  <a:schemeClr val="tx1"/>
                </a:solidFill>
              </a:rPr>
              <a:t>La notion de NEET apparait pour la première fois dans une publication dans les années 1990 au Royaume-Uni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C’est d’abord la notion de « </a:t>
            </a:r>
            <a:r>
              <a:rPr lang="fr-FR" dirty="0" err="1" smtClean="0">
                <a:solidFill>
                  <a:schemeClr val="tx1"/>
                </a:solidFill>
              </a:rPr>
              <a:t>Zero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Status</a:t>
            </a:r>
            <a:r>
              <a:rPr lang="fr-FR" dirty="0" smtClean="0">
                <a:solidFill>
                  <a:schemeClr val="tx1"/>
                </a:solidFill>
              </a:rPr>
              <a:t> » qui est introduite, puis un rapport de 1999 généralise et parle de NEET.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La notion est ensuite reprise par des institutions internationales (rapport de la Commission européenne de 2010)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Elle devient une catégorie juridique/administrative (exemple : Garantie Jeunes)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genèse de la notion de NEET	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11801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>
                <a:solidFill>
                  <a:schemeClr val="tx1"/>
                </a:solidFill>
              </a:rPr>
              <a:t>En 2018, </a:t>
            </a:r>
            <a:r>
              <a:rPr lang="fr-FR" dirty="0" smtClean="0">
                <a:solidFill>
                  <a:schemeClr val="tx1"/>
                </a:solidFill>
              </a:rPr>
              <a:t>963 000 jeunes de 16 à 25 ans sont NEET (DARES, 2020)</a:t>
            </a: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</a:rPr>
              <a:t>Cela représente : </a:t>
            </a:r>
          </a:p>
          <a:p>
            <a:pPr lvl="1" algn="just"/>
            <a:r>
              <a:rPr lang="fr-FR" sz="2000" dirty="0">
                <a:solidFill>
                  <a:srgbClr val="898989"/>
                </a:solidFill>
              </a:rPr>
              <a:t>12,9 % des jeunes de cette classe d’âge</a:t>
            </a:r>
          </a:p>
          <a:p>
            <a:pPr lvl="1" algn="just"/>
            <a:r>
              <a:rPr lang="fr-FR" sz="2000" dirty="0">
                <a:solidFill>
                  <a:srgbClr val="898989"/>
                </a:solidFill>
              </a:rPr>
              <a:t>27,9 % des jeunes qui ont terminé leur formation initiale</a:t>
            </a:r>
          </a:p>
          <a:p>
            <a:pPr algn="just"/>
            <a:endParaRPr lang="fr-FR" dirty="0" smtClean="0">
              <a:solidFill>
                <a:schemeClr val="tx1"/>
              </a:solidFill>
            </a:endParaRPr>
          </a:p>
          <a:p>
            <a:pPr algn="just"/>
            <a:r>
              <a:rPr lang="fr-FR" dirty="0">
                <a:solidFill>
                  <a:schemeClr val="tx1"/>
                </a:solidFill>
              </a:rPr>
              <a:t>63 % des jeunes NEET sont en contact avec le service public de l’emploi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>
                <a:solidFill>
                  <a:schemeClr val="tx1"/>
                </a:solidFill>
              </a:rPr>
              <a:t>53 % des jeunes NEET sont chômeurs au sens du BIT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Quelques repères chiffrés sur les </a:t>
            </a:r>
            <a:r>
              <a:rPr lang="fr-FR" dirty="0" err="1" smtClean="0"/>
              <a:t>neets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4300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de l’étude et principaux résultats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12738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Deux idées principales :</a:t>
            </a:r>
          </a:p>
          <a:p>
            <a:endParaRPr lang="fr-FR" dirty="0" smtClean="0">
              <a:solidFill>
                <a:srgbClr val="898989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1) </a:t>
            </a:r>
            <a:r>
              <a:rPr lang="fr-FR" dirty="0">
                <a:solidFill>
                  <a:schemeClr val="tx1"/>
                </a:solidFill>
              </a:rPr>
              <a:t>Les NEET ont des profils sociaux et des parcours très </a:t>
            </a:r>
            <a:r>
              <a:rPr lang="fr-FR" dirty="0" smtClean="0">
                <a:solidFill>
                  <a:schemeClr val="tx1"/>
                </a:solidFill>
              </a:rPr>
              <a:t>divers</a:t>
            </a:r>
            <a:r>
              <a:rPr lang="fr-FR" dirty="0">
                <a:solidFill>
                  <a:schemeClr val="tx1"/>
                </a:solidFill>
              </a:rPr>
              <a:t>, qui ne se résument pas par le fait de n’être ni en emploi ni en formation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2) Les NEET ont des ressources financières, mais le niveau de ces ressources et leur provenance sont très différents selon le type de parcours.</a:t>
            </a: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Résultats de la publication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1062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Nous utilisons dans cette étude </a:t>
            </a:r>
            <a:r>
              <a:rPr lang="fr-FR" i="1" dirty="0">
                <a:solidFill>
                  <a:schemeClr val="tx1"/>
                </a:solidFill>
              </a:rPr>
              <a:t>l’Enquête Nationale sur les Ressources des Jeunes</a:t>
            </a:r>
            <a:r>
              <a:rPr lang="fr-FR" dirty="0">
                <a:solidFill>
                  <a:schemeClr val="tx1"/>
                </a:solidFill>
              </a:rPr>
              <a:t>, menée par la DREES et l’INSEE en 2014 (ENRJ 2014)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Le champ de l’enquête : les jeunes de 18-24 ans résidant sur le territoire français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Une définition différente de celle utilisée par Eurostat</a:t>
            </a: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Source et Méthode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317847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5 Catégories de </a:t>
            </a:r>
            <a:r>
              <a:rPr lang="fr-FR" dirty="0" err="1" smtClean="0"/>
              <a:t>neet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6533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solidFill>
                  <a:schemeClr val="tx1"/>
                </a:solidFill>
              </a:rPr>
              <a:t>Pour rendre compte de </a:t>
            </a:r>
            <a:r>
              <a:rPr lang="fr-FR" dirty="0" smtClean="0">
                <a:solidFill>
                  <a:schemeClr val="tx1"/>
                </a:solidFill>
              </a:rPr>
              <a:t>la diversité des situations sociales </a:t>
            </a:r>
            <a:r>
              <a:rPr lang="fr-FR" dirty="0">
                <a:solidFill>
                  <a:schemeClr val="tx1"/>
                </a:solidFill>
              </a:rPr>
              <a:t>des NEET, la définition ne suffit </a:t>
            </a:r>
            <a:r>
              <a:rPr lang="fr-FR" dirty="0" smtClean="0">
                <a:solidFill>
                  <a:schemeClr val="tx1"/>
                </a:solidFill>
              </a:rPr>
              <a:t>pas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L’article vise à affiner la description de la situation des NEET en différenciant les cas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De nombreuses publications étudient l’hétérogénéité des NEET mais …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Classification du rapport </a:t>
            </a:r>
            <a:r>
              <a:rPr lang="fr-FR" dirty="0" err="1" smtClean="0">
                <a:solidFill>
                  <a:srgbClr val="898989"/>
                </a:solidFill>
              </a:rPr>
              <a:t>Eurofound</a:t>
            </a:r>
            <a:r>
              <a:rPr lang="fr-FR" dirty="0" smtClean="0">
                <a:solidFill>
                  <a:srgbClr val="898989"/>
                </a:solidFill>
              </a:rPr>
              <a:t> (2016)</a:t>
            </a:r>
          </a:p>
          <a:p>
            <a:pPr lvl="1"/>
            <a:endParaRPr lang="fr-FR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… cet article tente d’aller plus loin, en prenant en </a:t>
            </a:r>
            <a:r>
              <a:rPr lang="fr-FR" dirty="0">
                <a:solidFill>
                  <a:schemeClr val="tx1"/>
                </a:solidFill>
              </a:rPr>
              <a:t>compte :</a:t>
            </a:r>
          </a:p>
          <a:p>
            <a:pPr lvl="1"/>
            <a:r>
              <a:rPr lang="fr-FR" dirty="0">
                <a:solidFill>
                  <a:srgbClr val="898989"/>
                </a:solidFill>
              </a:rPr>
              <a:t>Les expériences professionnelles précédentes</a:t>
            </a:r>
          </a:p>
          <a:p>
            <a:pPr lvl="1"/>
            <a:r>
              <a:rPr lang="fr-FR" dirty="0">
                <a:solidFill>
                  <a:srgbClr val="898989"/>
                </a:solidFill>
              </a:rPr>
              <a:t>Le fait d’être sorti récemment des études ou non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Le niveau de diplôme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Les projets de reprise d’étude</a:t>
            </a:r>
          </a:p>
          <a:p>
            <a:pPr lvl="1"/>
            <a:r>
              <a:rPr lang="fr-FR" dirty="0" smtClean="0">
                <a:solidFill>
                  <a:srgbClr val="898989"/>
                </a:solidFill>
              </a:rPr>
              <a:t>D’autres éléments encore …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Résultats de la </a:t>
            </a:r>
            <a:r>
              <a:rPr lang="fr-FR" dirty="0" smtClean="0"/>
              <a:t>publication :</a:t>
            </a:r>
            <a:br>
              <a:rPr lang="fr-FR" dirty="0" smtClean="0"/>
            </a:br>
            <a:r>
              <a:rPr lang="fr-FR" dirty="0" smtClean="0"/>
              <a:t>La Diversité des </a:t>
            </a:r>
            <a:r>
              <a:rPr lang="fr-FR" dirty="0" err="1" smtClean="0"/>
              <a:t>neet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pPr marL="12700">
              <a:spcBef>
                <a:spcPts val="45"/>
              </a:spcBef>
            </a:pPr>
            <a:r>
              <a:rPr lang="fr-FR" spc="5" smtClean="0"/>
              <a:t>25/02/2020</a:t>
            </a:r>
            <a:endParaRPr lang="fr-FR" spc="5" dirty="0"/>
          </a:p>
        </p:txBody>
      </p:sp>
    </p:spTree>
    <p:extLst>
      <p:ext uri="{BB962C8B-B14F-4D97-AF65-F5344CB8AC3E}">
        <p14:creationId xmlns:p14="http://schemas.microsoft.com/office/powerpoint/2010/main" val="11932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onception personnalisée">
  <a:themeElements>
    <a:clrScheme name="INJEP">
      <a:dk1>
        <a:sysClr val="windowText" lastClr="000000"/>
      </a:dk1>
      <a:lt1>
        <a:sysClr val="window" lastClr="FFFFFF"/>
      </a:lt1>
      <a:dk2>
        <a:srgbClr val="00A9A0"/>
      </a:dk2>
      <a:lt2>
        <a:srgbClr val="AFAA9E"/>
      </a:lt2>
      <a:accent1>
        <a:srgbClr val="BCCF00"/>
      </a:accent1>
      <a:accent2>
        <a:srgbClr val="F9B000"/>
      </a:accent2>
      <a:accent3>
        <a:srgbClr val="D682B5"/>
      </a:accent3>
      <a:accent4>
        <a:srgbClr val="A5D6D1"/>
      </a:accent4>
      <a:accent5>
        <a:srgbClr val="9F4091"/>
      </a:accent5>
      <a:accent6>
        <a:srgbClr val="6CBE99"/>
      </a:accent6>
      <a:hlink>
        <a:srgbClr val="0080FF"/>
      </a:hlink>
      <a:folHlink>
        <a:srgbClr val="5EAEFF"/>
      </a:folHlink>
    </a:clrScheme>
    <a:fontScheme name="Personnalisé 1">
      <a:majorFont>
        <a:latin typeface="Ralewa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1033</Words>
  <Application>Microsoft Office PowerPoint</Application>
  <PresentationFormat>Personnalisé</PresentationFormat>
  <Paragraphs>174</Paragraphs>
  <Slides>24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2_Conception personnalisée</vt:lpstr>
      <vt:lpstr>Les « NEET », des ressources et des conditions de vie hétérogènes</vt:lpstr>
      <vt:lpstr>La genèse de la notion de Neet et grands chiffres sur les neet</vt:lpstr>
      <vt:lpstr>La genèse de la notion de NEET </vt:lpstr>
      <vt:lpstr>Quelques repères chiffrés sur les neets</vt:lpstr>
      <vt:lpstr>Présentation de l’étude et principaux résultats</vt:lpstr>
      <vt:lpstr>Les Résultats de la publication</vt:lpstr>
      <vt:lpstr>Source et Méthode</vt:lpstr>
      <vt:lpstr>LES 5 Catégories de neet</vt:lpstr>
      <vt:lpstr>Les Résultats de la publication : La Diversité des neet</vt:lpstr>
      <vt:lpstr>Les cinq catégories de NEET : méthode</vt:lpstr>
      <vt:lpstr>Tableau récapitulatif des catégories</vt:lpstr>
      <vt:lpstr>Les nouvellement diplômés du supérieur en recherche d’emploi (16%)</vt:lpstr>
      <vt:lpstr>les bacheliers en recherche de « petit boulot » en attente de reprise d’études (19%)</vt:lpstr>
      <vt:lpstr>Les parents au foyer éloignés du marché du travail (14%)</vt:lpstr>
      <vt:lpstr>les diplômés de l’enseignement professionnel, au chômage depuis peu de temps (31%)</vt:lpstr>
      <vt:lpstr>les NEET sans diplôme éloignés de l’emploi (20%)</vt:lpstr>
      <vt:lpstr>Les ressources des neet</vt:lpstr>
      <vt:lpstr>Mesure des revenus : methode</vt:lpstr>
      <vt:lpstr>Les ressources des neet par rapport aux autres jeunes</vt:lpstr>
      <vt:lpstr>Une diversité des ressources parmi les NEET</vt:lpstr>
      <vt:lpstr>Une diversité des ressources parmi les NEET</vt:lpstr>
      <vt:lpstr>Conclusion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intervention niveau 1 lorem ipsum</dc:title>
  <dc:creator>SONNET, Roch (DJEPVA/INJEP/MVD)</dc:creator>
  <cp:lastModifiedBy>FRANCOU, Quentin (DJEPVA/INJEP/MEOS)</cp:lastModifiedBy>
  <cp:revision>125</cp:revision>
  <dcterms:created xsi:type="dcterms:W3CDTF">2017-10-05T16:42:21Z</dcterms:created>
  <dcterms:modified xsi:type="dcterms:W3CDTF">2020-02-24T18:57:40Z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2017-10-04T00:00:00Z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2017-10-05T00:00:00Z</vt:filetime>
  </property>
</Properties>
</file>