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987" r:id="rId2"/>
  </p:sldMasterIdLst>
  <p:notesMasterIdLst>
    <p:notesMasterId r:id="rId22"/>
  </p:notesMasterIdLst>
  <p:handoutMasterIdLst>
    <p:handoutMasterId r:id="rId23"/>
  </p:handoutMasterIdLst>
  <p:sldIdLst>
    <p:sldId id="256" r:id="rId3"/>
    <p:sldId id="269" r:id="rId4"/>
    <p:sldId id="258" r:id="rId5"/>
    <p:sldId id="305" r:id="rId6"/>
    <p:sldId id="306" r:id="rId7"/>
    <p:sldId id="307" r:id="rId8"/>
    <p:sldId id="308" r:id="rId9"/>
    <p:sldId id="297" r:id="rId10"/>
    <p:sldId id="296" r:id="rId11"/>
    <p:sldId id="304" r:id="rId12"/>
    <p:sldId id="303" r:id="rId13"/>
    <p:sldId id="275" r:id="rId14"/>
    <p:sldId id="319" r:id="rId15"/>
    <p:sldId id="320" r:id="rId16"/>
    <p:sldId id="298" r:id="rId17"/>
    <p:sldId id="313" r:id="rId18"/>
    <p:sldId id="283" r:id="rId19"/>
    <p:sldId id="288" r:id="rId20"/>
    <p:sldId id="291" r:id="rId21"/>
  </p:sldIdLst>
  <p:sldSz cx="12188825"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guide id="3" orient="horz"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p:cViewPr varScale="1">
        <p:scale>
          <a:sx n="67" d="100"/>
          <a:sy n="67" d="100"/>
        </p:scale>
        <p:origin x="344" y="-84"/>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84" d="100"/>
          <a:sy n="84" d="100"/>
        </p:scale>
        <p:origin x="1002" y="60"/>
      </p:cViewPr>
      <p:guideLst>
        <p:guide orient="horz" pos="3109"/>
        <p:guide pos="2122"/>
        <p:guide orient="horz"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188210" cy="2588894"/>
        </a:xfrm>
        <a:solidFill>
          <a:srgbClr val="009DD9">
            <a:tint val="40000"/>
            <a:hueOff val="0"/>
            <a:satOff val="0"/>
            <a:lumOff val="0"/>
            <a:alphaOff val="0"/>
          </a:srgbClr>
        </a:solidFill>
        <a:ln>
          <a:noFill/>
        </a:ln>
        <a:effectLst/>
      </dgm:spPr>
      <dgm:t>
        <a:bodyPr/>
        <a:lstStyle/>
        <a:p>
          <a:r>
            <a:rPr lang="fr-FR" sz="1400" b="1" dirty="0">
              <a:solidFill>
                <a:sysClr val="windowText" lastClr="000000">
                  <a:hueOff val="0"/>
                  <a:satOff val="0"/>
                  <a:lumOff val="0"/>
                  <a:alphaOff val="0"/>
                </a:sysClr>
              </a:solidFill>
              <a:latin typeface="Calibri" panose="020F0502020204030204"/>
              <a:ea typeface="+mn-ea"/>
              <a:cs typeface="Times New Roman" panose="02020603050405020304" pitchFamily="18" charset="0"/>
            </a:rPr>
            <a:t>Citoyenneté</a:t>
          </a:r>
          <a:endParaRPr lang="fr-FR" sz="1400" dirty="0">
            <a:solidFill>
              <a:sysClr val="windowText" lastClr="000000">
                <a:hueOff val="0"/>
                <a:satOff val="0"/>
                <a:lumOff val="0"/>
                <a:alphaOff val="0"/>
              </a:sysClr>
            </a:solidFill>
            <a:latin typeface="Calibri" panose="020F0502020204030204"/>
            <a:ea typeface="+mn-ea"/>
            <a:cs typeface="Times New Roman" panose="02020603050405020304" pitchFamily="18" charset="0"/>
          </a:endParaRP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417699EA-C148-4E0F-A958-5D97B5B249C4}">
      <dgm:prSet phldrT="[Texte]" custT="1"/>
      <dgm:spPr>
        <a:xfrm>
          <a:off x="218821" y="776731"/>
          <a:ext cx="1750568" cy="377146"/>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Times New Roman" panose="02020603050405020304" pitchFamily="18" charset="0"/>
            </a:rPr>
            <a:t>Service Civique</a:t>
          </a:r>
        </a:p>
      </dgm:t>
    </dgm:pt>
    <dgm:pt modelId="{17C1FBDE-7BD2-4788-A569-FB0A42D10E2C}" type="parTrans" cxnId="{5AEE1276-A454-4488-AD0C-C3D489E915C9}">
      <dgm:prSet/>
      <dgm:spPr/>
      <dgm:t>
        <a:bodyPr/>
        <a:lstStyle/>
        <a:p>
          <a:endParaRPr lang="fr-FR"/>
        </a:p>
      </dgm:t>
    </dgm:pt>
    <dgm:pt modelId="{048E6392-B09B-47D8-9575-BD632A48CF30}" type="sibTrans" cxnId="{5AEE1276-A454-4488-AD0C-C3D489E915C9}">
      <dgm:prSet/>
      <dgm:spPr/>
      <dgm:t>
        <a:bodyPr/>
        <a:lstStyle/>
        <a:p>
          <a:endParaRPr lang="fr-FR"/>
        </a:p>
      </dgm:t>
    </dgm:pt>
    <dgm:pt modelId="{9073F7F3-4D83-4AB1-AF64-B796CF863E22}">
      <dgm:prSet phldrT="[Texte]" custT="1"/>
      <dgm:spPr>
        <a:xfrm>
          <a:off x="218821" y="1211901"/>
          <a:ext cx="1750568" cy="377146"/>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Times New Roman" panose="02020603050405020304" pitchFamily="18" charset="0"/>
            </a:rPr>
            <a:t>Chantiers de jeunes bénévoles</a:t>
          </a:r>
        </a:p>
      </dgm:t>
    </dgm:pt>
    <dgm:pt modelId="{9FE8633B-95EA-4DA4-9BA2-847B5D4EB299}" type="parTrans" cxnId="{80BB1F64-BAA9-406A-AD74-B8BFAD436845}">
      <dgm:prSet/>
      <dgm:spPr/>
      <dgm:t>
        <a:bodyPr/>
        <a:lstStyle/>
        <a:p>
          <a:endParaRPr lang="fr-FR"/>
        </a:p>
      </dgm:t>
    </dgm:pt>
    <dgm:pt modelId="{8419AFEC-8DE8-41ED-A926-A3B45300C1C0}" type="sibTrans" cxnId="{80BB1F64-BAA9-406A-AD74-B8BFAD436845}">
      <dgm:prSet/>
      <dgm:spPr/>
      <dgm:t>
        <a:bodyPr/>
        <a:lstStyle/>
        <a:p>
          <a:endParaRPr lang="fr-FR"/>
        </a:p>
      </dgm:t>
    </dgm:pt>
    <dgm:pt modelId="{C9C1A566-64DB-4E00-B728-12355221EE7C}">
      <dgm:prSet phldrT="[Texte]" custT="1"/>
      <dgm:spPr>
        <a:xfrm>
          <a:off x="218821" y="1647070"/>
          <a:ext cx="1750568" cy="377146"/>
        </a:xfr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Times New Roman" panose="02020603050405020304" pitchFamily="18" charset="0"/>
            </a:rPr>
            <a:t>Réseau information jeunesse</a:t>
          </a:r>
        </a:p>
      </dgm:t>
    </dgm:pt>
    <dgm:pt modelId="{2A6904B3-DDF9-42EA-8918-08BA43B3FCD7}" type="parTrans" cxnId="{D39C2EF7-537D-47CB-9BBF-C85683EDFE6C}">
      <dgm:prSet/>
      <dgm:spPr/>
      <dgm:t>
        <a:bodyPr/>
        <a:lstStyle/>
        <a:p>
          <a:endParaRPr lang="fr-FR"/>
        </a:p>
      </dgm:t>
    </dgm:pt>
    <dgm:pt modelId="{ECB89ACA-D3EE-4424-BB39-70BA72DC41CB}" type="sibTrans" cxnId="{D39C2EF7-537D-47CB-9BBF-C85683EDFE6C}">
      <dgm:prSet/>
      <dgm:spPr/>
      <dgm:t>
        <a:bodyPr/>
        <a:lstStyle/>
        <a:p>
          <a:endParaRPr lang="fr-FR"/>
        </a:p>
      </dgm:t>
    </dgm:pt>
    <dgm:pt modelId="{7D1FD972-CD7D-415A-9D3C-85EC139379BF}">
      <dgm:prSet phldrT="[Texte]" custT="1"/>
      <dgm:spPr>
        <a:xfrm>
          <a:off x="218821" y="2082240"/>
          <a:ext cx="1750568" cy="377146"/>
        </a:xfrm>
        <a:solidFill>
          <a:srgbClr val="7CCA62">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Times New Roman" panose="02020603050405020304" pitchFamily="18" charset="0"/>
            </a:rPr>
            <a:t>Maisons des jeunes de la culture (MJC)</a:t>
          </a:r>
        </a:p>
      </dgm:t>
    </dgm:pt>
    <dgm:pt modelId="{C0907D06-FD62-44EB-8677-7D3A79860203}" type="parTrans" cxnId="{4B95BE63-0CEB-4B68-859A-6160DFE1CA5C}">
      <dgm:prSet/>
      <dgm:spPr/>
      <dgm:t>
        <a:bodyPr/>
        <a:lstStyle/>
        <a:p>
          <a:endParaRPr lang="fr-FR"/>
        </a:p>
      </dgm:t>
    </dgm:pt>
    <dgm:pt modelId="{B3008E52-5F90-4049-A36C-0B56F7B4E2A3}" type="sibTrans" cxnId="{4B95BE63-0CEB-4B68-859A-6160DFE1CA5C}">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NeighborX="1784" custLinFactNeighborY="7088"/>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650BE0A6-F672-4EBC-AE5B-C2D09FDB15B9}" type="pres">
      <dgm:prSet presAssocID="{417699EA-C148-4E0F-A958-5D97B5B249C4}" presName="childNode" presStyleLbl="node1" presStyleIdx="0" presStyleCnt="4">
        <dgm:presLayoutVars>
          <dgm:bulletEnabled val="1"/>
        </dgm:presLayoutVars>
      </dgm:prSet>
      <dgm:spPr>
        <a:prstGeom prst="roundRect">
          <a:avLst>
            <a:gd name="adj" fmla="val 10000"/>
          </a:avLst>
        </a:prstGeom>
      </dgm:spPr>
    </dgm:pt>
    <dgm:pt modelId="{85DF9F0C-B2C1-4856-B6AF-8C60DD441EB0}" type="pres">
      <dgm:prSet presAssocID="{417699EA-C148-4E0F-A958-5D97B5B249C4}" presName="aSpace2" presStyleCnt="0"/>
      <dgm:spPr/>
    </dgm:pt>
    <dgm:pt modelId="{008BEE9B-5019-4DBD-AEAD-975635D716EA}" type="pres">
      <dgm:prSet presAssocID="{9073F7F3-4D83-4AB1-AF64-B796CF863E22}" presName="childNode" presStyleLbl="node1" presStyleIdx="1" presStyleCnt="4">
        <dgm:presLayoutVars>
          <dgm:bulletEnabled val="1"/>
        </dgm:presLayoutVars>
      </dgm:prSet>
      <dgm:spPr>
        <a:prstGeom prst="roundRect">
          <a:avLst>
            <a:gd name="adj" fmla="val 10000"/>
          </a:avLst>
        </a:prstGeom>
      </dgm:spPr>
    </dgm:pt>
    <dgm:pt modelId="{EEF1E421-9D6E-43BD-8167-D46D73EFC467}" type="pres">
      <dgm:prSet presAssocID="{9073F7F3-4D83-4AB1-AF64-B796CF863E22}" presName="aSpace2" presStyleCnt="0"/>
      <dgm:spPr/>
    </dgm:pt>
    <dgm:pt modelId="{211A3CC7-2C9B-44A9-9EBB-F2B07403A98D}" type="pres">
      <dgm:prSet presAssocID="{C9C1A566-64DB-4E00-B728-12355221EE7C}" presName="childNode" presStyleLbl="node1" presStyleIdx="2" presStyleCnt="4">
        <dgm:presLayoutVars>
          <dgm:bulletEnabled val="1"/>
        </dgm:presLayoutVars>
      </dgm:prSet>
      <dgm:spPr>
        <a:prstGeom prst="roundRect">
          <a:avLst>
            <a:gd name="adj" fmla="val 10000"/>
          </a:avLst>
        </a:prstGeom>
      </dgm:spPr>
    </dgm:pt>
    <dgm:pt modelId="{2AEE2CA2-C69F-4EBD-8BF9-1ADFEC9A7F98}" type="pres">
      <dgm:prSet presAssocID="{C9C1A566-64DB-4E00-B728-12355221EE7C}" presName="aSpace2" presStyleCnt="0"/>
      <dgm:spPr/>
    </dgm:pt>
    <dgm:pt modelId="{5AB7155F-3851-4403-BC89-6EE2B076AA0C}" type="pres">
      <dgm:prSet presAssocID="{7D1FD972-CD7D-415A-9D3C-85EC139379BF}" presName="childNode" presStyleLbl="node1" presStyleIdx="3" presStyleCnt="4">
        <dgm:presLayoutVars>
          <dgm:bulletEnabled val="1"/>
        </dgm:presLayoutVars>
      </dgm:prSet>
      <dgm:spPr>
        <a:prstGeom prst="roundRect">
          <a:avLst>
            <a:gd name="adj" fmla="val 10000"/>
          </a:avLst>
        </a:prstGeom>
      </dgm:spPr>
    </dgm:pt>
  </dgm:ptLst>
  <dgm:cxnLst>
    <dgm:cxn modelId="{9185B108-D47B-451D-93A9-4D0D5A621A70}" type="presOf" srcId="{9073F7F3-4D83-4AB1-AF64-B796CF863E22}" destId="{008BEE9B-5019-4DBD-AEAD-975635D716EA}" srcOrd="0" destOrd="0" presId="urn:microsoft.com/office/officeart/2005/8/layout/lProcess2"/>
    <dgm:cxn modelId="{4B95BE63-0CEB-4B68-859A-6160DFE1CA5C}" srcId="{8E81418C-2798-48C7-9DBD-472F5B4AA451}" destId="{7D1FD972-CD7D-415A-9D3C-85EC139379BF}" srcOrd="3" destOrd="0" parTransId="{C0907D06-FD62-44EB-8677-7D3A79860203}" sibTransId="{B3008E52-5F90-4049-A36C-0B56F7B4E2A3}"/>
    <dgm:cxn modelId="{80BB1F64-BAA9-406A-AD74-B8BFAD436845}" srcId="{8E81418C-2798-48C7-9DBD-472F5B4AA451}" destId="{9073F7F3-4D83-4AB1-AF64-B796CF863E22}" srcOrd="1" destOrd="0" parTransId="{9FE8633B-95EA-4DA4-9BA2-847B5D4EB299}" sibTransId="{8419AFEC-8DE8-41ED-A926-A3B45300C1C0}"/>
    <dgm:cxn modelId="{8604264D-5553-41B0-A573-6004567F9470}" type="presOf" srcId="{7D1FD972-CD7D-415A-9D3C-85EC139379BF}" destId="{5AB7155F-3851-4403-BC89-6EE2B076AA0C}" srcOrd="0" destOrd="0" presId="urn:microsoft.com/office/officeart/2005/8/layout/lProcess2"/>
    <dgm:cxn modelId="{48523952-0121-435B-9E1F-7C0B3DBF6E83}" type="presOf" srcId="{C9C1A566-64DB-4E00-B728-12355221EE7C}" destId="{211A3CC7-2C9B-44A9-9EBB-F2B07403A98D}" srcOrd="0" destOrd="0" presId="urn:microsoft.com/office/officeart/2005/8/layout/lProcess2"/>
    <dgm:cxn modelId="{D1D0BF74-8AF0-42C4-BEC7-2E39253C0427}" type="presOf" srcId="{417699EA-C148-4E0F-A958-5D97B5B249C4}" destId="{650BE0A6-F672-4EBC-AE5B-C2D09FDB15B9}" srcOrd="0" destOrd="0" presId="urn:microsoft.com/office/officeart/2005/8/layout/lProcess2"/>
    <dgm:cxn modelId="{5AEE1276-A454-4488-AD0C-C3D489E915C9}" srcId="{8E81418C-2798-48C7-9DBD-472F5B4AA451}" destId="{417699EA-C148-4E0F-A958-5D97B5B249C4}" srcOrd="0" destOrd="0" parTransId="{17C1FBDE-7BD2-4788-A569-FB0A42D10E2C}" sibTransId="{048E6392-B09B-47D8-9575-BD632A48CF30}"/>
    <dgm:cxn modelId="{52D03976-87C9-460F-B703-4257F4D5DDD0}" type="presOf" srcId="{2030C772-5BAE-4D14-82BA-5F60B4E995ED}" destId="{E73DA0EE-94FF-4A26-943A-CCC1D2436F1F}" srcOrd="0" destOrd="0" presId="urn:microsoft.com/office/officeart/2005/8/layout/lProcess2"/>
    <dgm:cxn modelId="{CE6A2D86-6F17-473F-8794-F5E7890F18EE}" srcId="{2030C772-5BAE-4D14-82BA-5F60B4E995ED}" destId="{8E81418C-2798-48C7-9DBD-472F5B4AA451}" srcOrd="0" destOrd="0" parTransId="{9BE40FEA-49A5-4A58-A5B4-6B83EBEF430C}" sibTransId="{7E54E15D-99F5-44EB-A21C-5B94AEB9C93C}"/>
    <dgm:cxn modelId="{E115E89B-28AE-46D1-8F93-0492508FD4F0}" type="presOf" srcId="{8E81418C-2798-48C7-9DBD-472F5B4AA451}" destId="{9A492BB7-DF9E-4CB7-A8D9-C3B2CE998318}" srcOrd="1" destOrd="0" presId="urn:microsoft.com/office/officeart/2005/8/layout/lProcess2"/>
    <dgm:cxn modelId="{4B0D1AA4-9F3F-4AF9-AFE2-1B63F9A27139}" type="presOf" srcId="{8E81418C-2798-48C7-9DBD-472F5B4AA451}" destId="{C1769D7A-6BB3-4791-8C84-8B85951B1609}" srcOrd="0" destOrd="0" presId="urn:microsoft.com/office/officeart/2005/8/layout/lProcess2"/>
    <dgm:cxn modelId="{D39C2EF7-537D-47CB-9BBF-C85683EDFE6C}" srcId="{8E81418C-2798-48C7-9DBD-472F5B4AA451}" destId="{C9C1A566-64DB-4E00-B728-12355221EE7C}" srcOrd="2" destOrd="0" parTransId="{2A6904B3-DDF9-42EA-8918-08BA43B3FCD7}" sibTransId="{ECB89ACA-D3EE-4424-BB39-70BA72DC41CB}"/>
    <dgm:cxn modelId="{80AC871A-2AD8-48A8-9919-ED00979FB5F7}" type="presParOf" srcId="{E73DA0EE-94FF-4A26-943A-CCC1D2436F1F}" destId="{E164C5A3-0A0D-40BD-B074-D8E839C431A8}" srcOrd="0" destOrd="0" presId="urn:microsoft.com/office/officeart/2005/8/layout/lProcess2"/>
    <dgm:cxn modelId="{78B1BC1B-4C07-4E46-A608-5B14048015B7}" type="presParOf" srcId="{E164C5A3-0A0D-40BD-B074-D8E839C431A8}" destId="{C1769D7A-6BB3-4791-8C84-8B85951B1609}" srcOrd="0" destOrd="0" presId="urn:microsoft.com/office/officeart/2005/8/layout/lProcess2"/>
    <dgm:cxn modelId="{076A34DD-D918-405E-88C2-9166C20A98AB}" type="presParOf" srcId="{E164C5A3-0A0D-40BD-B074-D8E839C431A8}" destId="{9A492BB7-DF9E-4CB7-A8D9-C3B2CE998318}" srcOrd="1" destOrd="0" presId="urn:microsoft.com/office/officeart/2005/8/layout/lProcess2"/>
    <dgm:cxn modelId="{FF91692A-936C-4153-AA70-85A1897A34A2}" type="presParOf" srcId="{E164C5A3-0A0D-40BD-B074-D8E839C431A8}" destId="{29358780-C049-4924-9181-4C2BC1D39244}" srcOrd="2" destOrd="0" presId="urn:microsoft.com/office/officeart/2005/8/layout/lProcess2"/>
    <dgm:cxn modelId="{7666BFB2-8A31-4946-8335-972D4877C5F7}" type="presParOf" srcId="{29358780-C049-4924-9181-4C2BC1D39244}" destId="{EED07B4D-3C2D-4520-B3B4-60B3E3EEE10C}" srcOrd="0" destOrd="0" presId="urn:microsoft.com/office/officeart/2005/8/layout/lProcess2"/>
    <dgm:cxn modelId="{3BBBC52E-FF7D-43DA-BBEA-F6F93F38FBCC}" type="presParOf" srcId="{EED07B4D-3C2D-4520-B3B4-60B3E3EEE10C}" destId="{650BE0A6-F672-4EBC-AE5B-C2D09FDB15B9}" srcOrd="0" destOrd="0" presId="urn:microsoft.com/office/officeart/2005/8/layout/lProcess2"/>
    <dgm:cxn modelId="{2EA4B707-0758-4BE5-8468-FEE95975EF8D}" type="presParOf" srcId="{EED07B4D-3C2D-4520-B3B4-60B3E3EEE10C}" destId="{85DF9F0C-B2C1-4856-B6AF-8C60DD441EB0}" srcOrd="1" destOrd="0" presId="urn:microsoft.com/office/officeart/2005/8/layout/lProcess2"/>
    <dgm:cxn modelId="{A441E286-AE24-4F97-A92A-D9D51A7EDA27}" type="presParOf" srcId="{EED07B4D-3C2D-4520-B3B4-60B3E3EEE10C}" destId="{008BEE9B-5019-4DBD-AEAD-975635D716EA}" srcOrd="2" destOrd="0" presId="urn:microsoft.com/office/officeart/2005/8/layout/lProcess2"/>
    <dgm:cxn modelId="{EED2F3FE-2B92-445C-8985-8633677B87BE}" type="presParOf" srcId="{EED07B4D-3C2D-4520-B3B4-60B3E3EEE10C}" destId="{EEF1E421-9D6E-43BD-8167-D46D73EFC467}" srcOrd="3" destOrd="0" presId="urn:microsoft.com/office/officeart/2005/8/layout/lProcess2"/>
    <dgm:cxn modelId="{4025C320-2285-4316-ABB3-4E7AE633AF47}" type="presParOf" srcId="{EED07B4D-3C2D-4520-B3B4-60B3E3EEE10C}" destId="{211A3CC7-2C9B-44A9-9EBB-F2B07403A98D}" srcOrd="4" destOrd="0" presId="urn:microsoft.com/office/officeart/2005/8/layout/lProcess2"/>
    <dgm:cxn modelId="{2CBAAB3C-F62B-4671-9F2A-61B386CE8FE4}" type="presParOf" srcId="{EED07B4D-3C2D-4520-B3B4-60B3E3EEE10C}" destId="{2AEE2CA2-C69F-4EBD-8BF9-1ADFEC9A7F98}" srcOrd="5" destOrd="0" presId="urn:microsoft.com/office/officeart/2005/8/layout/lProcess2"/>
    <dgm:cxn modelId="{6E3212AD-E1FE-458F-9B51-F6EF19695699}" type="presParOf" srcId="{EED07B4D-3C2D-4520-B3B4-60B3E3EEE10C}" destId="{5AB7155F-3851-4403-BC89-6EE2B076AA0C}"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188210" cy="2588894"/>
        </a:xfrm>
        <a:solidFill>
          <a:srgbClr val="009DD9">
            <a:tint val="40000"/>
            <a:hueOff val="0"/>
            <a:satOff val="0"/>
            <a:lumOff val="0"/>
            <a:alphaOff val="0"/>
          </a:srgbClr>
        </a:solidFill>
        <a:ln>
          <a:noFill/>
        </a:ln>
        <a:effectLst/>
      </dgm:spPr>
      <dgm:t>
        <a:bodyPr/>
        <a:lstStyle/>
        <a:p>
          <a:r>
            <a:rPr lang="fr-FR" sz="1400" b="1" dirty="0">
              <a:solidFill>
                <a:sysClr val="windowText" lastClr="000000">
                  <a:hueOff val="0"/>
                  <a:satOff val="0"/>
                  <a:lumOff val="0"/>
                  <a:alphaOff val="0"/>
                </a:sysClr>
              </a:solidFill>
              <a:latin typeface="Calibri" panose="020F0502020204030204"/>
              <a:ea typeface="+mn-ea"/>
              <a:cs typeface="+mn-cs"/>
            </a:rPr>
            <a:t>Culture - Sport</a:t>
          </a:r>
          <a:endParaRPr lang="fr-FR" sz="1400" dirty="0">
            <a:solidFill>
              <a:sysClr val="windowText" lastClr="000000">
                <a:hueOff val="0"/>
                <a:satOff val="0"/>
                <a:lumOff val="0"/>
                <a:alphaOff val="0"/>
              </a:sysClr>
            </a:solidFill>
            <a:latin typeface="Calibri" panose="020F0502020204030204"/>
            <a:ea typeface="+mn-ea"/>
            <a:cs typeface="+mn-cs"/>
          </a:endParaRP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417699EA-C148-4E0F-A958-5D97B5B249C4}">
      <dgm:prSet phldrT="[Texte]" custT="1"/>
      <dgm:spPr>
        <a:xfrm>
          <a:off x="218821" y="776780"/>
          <a:ext cx="1750568" cy="1020782"/>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100" dirty="0">
              <a:solidFill>
                <a:sysClr val="window" lastClr="FFFFFF"/>
              </a:solidFill>
              <a:latin typeface="Calibri" panose="020F0502020204030204"/>
              <a:ea typeface="+mn-ea"/>
              <a:cs typeface="+mn-cs"/>
            </a:rPr>
            <a:t>Jumelages entre les ZSP et les établissements culturels nationaux </a:t>
          </a:r>
        </a:p>
      </dgm:t>
    </dgm:pt>
    <dgm:pt modelId="{17C1FBDE-7BD2-4788-A569-FB0A42D10E2C}" type="parTrans" cxnId="{5AEE1276-A454-4488-AD0C-C3D489E915C9}">
      <dgm:prSet/>
      <dgm:spPr/>
      <dgm:t>
        <a:bodyPr/>
        <a:lstStyle/>
        <a:p>
          <a:endParaRPr lang="fr-FR"/>
        </a:p>
      </dgm:t>
    </dgm:pt>
    <dgm:pt modelId="{048E6392-B09B-47D8-9575-BD632A48CF30}" type="sibTrans" cxnId="{5AEE1276-A454-4488-AD0C-C3D489E915C9}">
      <dgm:prSet/>
      <dgm:spPr/>
      <dgm:t>
        <a:bodyPr/>
        <a:lstStyle/>
        <a:p>
          <a:endParaRPr lang="fr-FR"/>
        </a:p>
      </dgm:t>
    </dgm:pt>
    <dgm:pt modelId="{9073F7F3-4D83-4AB1-AF64-B796CF863E22}">
      <dgm:prSet phldrT="[Texte]" custT="1"/>
      <dgm:spPr>
        <a:xfrm>
          <a:off x="218821" y="1944705"/>
          <a:ext cx="1750568" cy="514633"/>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100" dirty="0">
              <a:solidFill>
                <a:sysClr val="window" lastClr="FFFFFF"/>
              </a:solidFill>
              <a:latin typeface="Calibri" panose="020F0502020204030204"/>
              <a:ea typeface="+mn-ea"/>
              <a:cs typeface="+mn-cs"/>
            </a:rPr>
            <a:t>Citoyens du sport</a:t>
          </a:r>
        </a:p>
      </dgm:t>
    </dgm:pt>
    <dgm:pt modelId="{9FE8633B-95EA-4DA4-9BA2-847B5D4EB299}" type="parTrans" cxnId="{80BB1F64-BAA9-406A-AD74-B8BFAD436845}">
      <dgm:prSet/>
      <dgm:spPr/>
      <dgm:t>
        <a:bodyPr/>
        <a:lstStyle/>
        <a:p>
          <a:endParaRPr lang="fr-FR"/>
        </a:p>
      </dgm:t>
    </dgm:pt>
    <dgm:pt modelId="{8419AFEC-8DE8-41ED-A926-A3B45300C1C0}" type="sibTrans" cxnId="{80BB1F64-BAA9-406A-AD74-B8BFAD436845}">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NeighborX="-40045" custLinFactNeighborY="25386"/>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650BE0A6-F672-4EBC-AE5B-C2D09FDB15B9}" type="pres">
      <dgm:prSet presAssocID="{417699EA-C148-4E0F-A958-5D97B5B249C4}" presName="childNode" presStyleLbl="node1" presStyleIdx="0" presStyleCnt="2" custScaleY="58791">
        <dgm:presLayoutVars>
          <dgm:bulletEnabled val="1"/>
        </dgm:presLayoutVars>
      </dgm:prSet>
      <dgm:spPr>
        <a:prstGeom prst="roundRect">
          <a:avLst>
            <a:gd name="adj" fmla="val 10000"/>
          </a:avLst>
        </a:prstGeom>
      </dgm:spPr>
    </dgm:pt>
    <dgm:pt modelId="{85DF9F0C-B2C1-4856-B6AF-8C60DD441EB0}" type="pres">
      <dgm:prSet presAssocID="{417699EA-C148-4E0F-A958-5D97B5B249C4}" presName="aSpace2" presStyleCnt="0"/>
      <dgm:spPr/>
    </dgm:pt>
    <dgm:pt modelId="{008BEE9B-5019-4DBD-AEAD-975635D716EA}" type="pres">
      <dgm:prSet presAssocID="{9073F7F3-4D83-4AB1-AF64-B796CF863E22}" presName="childNode" presStyleLbl="node1" presStyleIdx="1" presStyleCnt="2" custScaleY="33568">
        <dgm:presLayoutVars>
          <dgm:bulletEnabled val="1"/>
        </dgm:presLayoutVars>
      </dgm:prSet>
      <dgm:spPr>
        <a:prstGeom prst="roundRect">
          <a:avLst>
            <a:gd name="adj" fmla="val 10000"/>
          </a:avLst>
        </a:prstGeom>
      </dgm:spPr>
    </dgm:pt>
  </dgm:ptLst>
  <dgm:cxnLst>
    <dgm:cxn modelId="{80BB1F64-BAA9-406A-AD74-B8BFAD436845}" srcId="{8E81418C-2798-48C7-9DBD-472F5B4AA451}" destId="{9073F7F3-4D83-4AB1-AF64-B796CF863E22}" srcOrd="1" destOrd="0" parTransId="{9FE8633B-95EA-4DA4-9BA2-847B5D4EB299}" sibTransId="{8419AFEC-8DE8-41ED-A926-A3B45300C1C0}"/>
    <dgm:cxn modelId="{5AEE1276-A454-4488-AD0C-C3D489E915C9}" srcId="{8E81418C-2798-48C7-9DBD-472F5B4AA451}" destId="{417699EA-C148-4E0F-A958-5D97B5B249C4}" srcOrd="0" destOrd="0" parTransId="{17C1FBDE-7BD2-4788-A569-FB0A42D10E2C}" sibTransId="{048E6392-B09B-47D8-9575-BD632A48CF30}"/>
    <dgm:cxn modelId="{BAA7CA7D-28E1-451E-932B-734CEDE77878}" type="presOf" srcId="{8E81418C-2798-48C7-9DBD-472F5B4AA451}" destId="{9A492BB7-DF9E-4CB7-A8D9-C3B2CE998318}" srcOrd="1" destOrd="0" presId="urn:microsoft.com/office/officeart/2005/8/layout/lProcess2"/>
    <dgm:cxn modelId="{CE6A2D86-6F17-473F-8794-F5E7890F18EE}" srcId="{2030C772-5BAE-4D14-82BA-5F60B4E995ED}" destId="{8E81418C-2798-48C7-9DBD-472F5B4AA451}" srcOrd="0" destOrd="0" parTransId="{9BE40FEA-49A5-4A58-A5B4-6B83EBEF430C}" sibTransId="{7E54E15D-99F5-44EB-A21C-5B94AEB9C93C}"/>
    <dgm:cxn modelId="{D75215DD-44E4-41DA-ABED-731B94E97B14}" type="presOf" srcId="{417699EA-C148-4E0F-A958-5D97B5B249C4}" destId="{650BE0A6-F672-4EBC-AE5B-C2D09FDB15B9}" srcOrd="0" destOrd="0" presId="urn:microsoft.com/office/officeart/2005/8/layout/lProcess2"/>
    <dgm:cxn modelId="{762935F0-0D6A-47BB-B84F-5A8D327E76DC}" type="presOf" srcId="{2030C772-5BAE-4D14-82BA-5F60B4E995ED}" destId="{E73DA0EE-94FF-4A26-943A-CCC1D2436F1F}" srcOrd="0" destOrd="0" presId="urn:microsoft.com/office/officeart/2005/8/layout/lProcess2"/>
    <dgm:cxn modelId="{5AB2B0F3-DA6B-4E4E-A9BB-BC8F0CFA293E}" type="presOf" srcId="{8E81418C-2798-48C7-9DBD-472F5B4AA451}" destId="{C1769D7A-6BB3-4791-8C84-8B85951B1609}" srcOrd="0" destOrd="0" presId="urn:microsoft.com/office/officeart/2005/8/layout/lProcess2"/>
    <dgm:cxn modelId="{3E4ED7F4-D64C-477B-B56F-3B544325E742}" type="presOf" srcId="{9073F7F3-4D83-4AB1-AF64-B796CF863E22}" destId="{008BEE9B-5019-4DBD-AEAD-975635D716EA}" srcOrd="0" destOrd="0" presId="urn:microsoft.com/office/officeart/2005/8/layout/lProcess2"/>
    <dgm:cxn modelId="{1726A763-8B00-4511-97DB-98672BC1B771}" type="presParOf" srcId="{E73DA0EE-94FF-4A26-943A-CCC1D2436F1F}" destId="{E164C5A3-0A0D-40BD-B074-D8E839C431A8}" srcOrd="0" destOrd="0" presId="urn:microsoft.com/office/officeart/2005/8/layout/lProcess2"/>
    <dgm:cxn modelId="{9BA38FC1-82AB-4820-A317-99305D8DF80D}" type="presParOf" srcId="{E164C5A3-0A0D-40BD-B074-D8E839C431A8}" destId="{C1769D7A-6BB3-4791-8C84-8B85951B1609}" srcOrd="0" destOrd="0" presId="urn:microsoft.com/office/officeart/2005/8/layout/lProcess2"/>
    <dgm:cxn modelId="{63C69F00-D530-4678-8AAA-92152C8EE293}" type="presParOf" srcId="{E164C5A3-0A0D-40BD-B074-D8E839C431A8}" destId="{9A492BB7-DF9E-4CB7-A8D9-C3B2CE998318}" srcOrd="1" destOrd="0" presId="urn:microsoft.com/office/officeart/2005/8/layout/lProcess2"/>
    <dgm:cxn modelId="{DFFEB500-0B34-4ADC-A634-79F7CE51E75C}" type="presParOf" srcId="{E164C5A3-0A0D-40BD-B074-D8E839C431A8}" destId="{29358780-C049-4924-9181-4C2BC1D39244}" srcOrd="2" destOrd="0" presId="urn:microsoft.com/office/officeart/2005/8/layout/lProcess2"/>
    <dgm:cxn modelId="{A4160E6D-2955-4768-AB1F-9CA7DC4E24AE}" type="presParOf" srcId="{29358780-C049-4924-9181-4C2BC1D39244}" destId="{EED07B4D-3C2D-4520-B3B4-60B3E3EEE10C}" srcOrd="0" destOrd="0" presId="urn:microsoft.com/office/officeart/2005/8/layout/lProcess2"/>
    <dgm:cxn modelId="{18478970-0B5F-4150-86A9-AD1C130DDDDF}" type="presParOf" srcId="{EED07B4D-3C2D-4520-B3B4-60B3E3EEE10C}" destId="{650BE0A6-F672-4EBC-AE5B-C2D09FDB15B9}" srcOrd="0" destOrd="0" presId="urn:microsoft.com/office/officeart/2005/8/layout/lProcess2"/>
    <dgm:cxn modelId="{EB0E6B64-FDD1-4D21-AB0B-2A05B6C90075}" type="presParOf" srcId="{EED07B4D-3C2D-4520-B3B4-60B3E3EEE10C}" destId="{85DF9F0C-B2C1-4856-B6AF-8C60DD441EB0}" srcOrd="1" destOrd="0" presId="urn:microsoft.com/office/officeart/2005/8/layout/lProcess2"/>
    <dgm:cxn modelId="{D1806054-4AEF-4088-A4EE-C4771D2EDCF0}" type="presParOf" srcId="{EED07B4D-3C2D-4520-B3B4-60B3E3EEE10C}" destId="{008BEE9B-5019-4DBD-AEAD-975635D716EA}" srcOrd="2"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188210" cy="2588894"/>
        </a:xfrm>
        <a:solidFill>
          <a:srgbClr val="009DD9">
            <a:tint val="40000"/>
            <a:hueOff val="0"/>
            <a:satOff val="0"/>
            <a:lumOff val="0"/>
            <a:alphaOff val="0"/>
          </a:srgbClr>
        </a:solidFill>
        <a:ln>
          <a:noFill/>
        </a:ln>
        <a:effectLst/>
      </dgm:spPr>
      <dgm:t>
        <a:bodyPr/>
        <a:lstStyle/>
        <a:p>
          <a:r>
            <a:rPr lang="fr-FR" sz="1400" b="1" dirty="0">
              <a:solidFill>
                <a:sysClr val="windowText" lastClr="000000">
                  <a:hueOff val="0"/>
                  <a:satOff val="0"/>
                  <a:lumOff val="0"/>
                  <a:alphaOff val="0"/>
                </a:sysClr>
              </a:solidFill>
              <a:latin typeface="Calibri" panose="020F0502020204030204"/>
              <a:ea typeface="+mn-ea"/>
              <a:cs typeface="+mn-cs"/>
            </a:rPr>
            <a:t>Logement</a:t>
          </a: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417699EA-C148-4E0F-A958-5D97B5B249C4}">
      <dgm:prSet phldrT="[Texte]" custT="1"/>
      <dgm:spPr>
        <a:xfrm>
          <a:off x="218821" y="777265"/>
          <a:ext cx="1750568" cy="884117"/>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mn-cs"/>
            </a:rPr>
            <a:t>Centres d'hébergement et de réinsertion sociale (CHRS)</a:t>
          </a:r>
        </a:p>
      </dgm:t>
    </dgm:pt>
    <dgm:pt modelId="{17C1FBDE-7BD2-4788-A569-FB0A42D10E2C}" type="parTrans" cxnId="{5AEE1276-A454-4488-AD0C-C3D489E915C9}">
      <dgm:prSet/>
      <dgm:spPr/>
      <dgm:t>
        <a:bodyPr/>
        <a:lstStyle/>
        <a:p>
          <a:endParaRPr lang="fr-FR"/>
        </a:p>
      </dgm:t>
    </dgm:pt>
    <dgm:pt modelId="{048E6392-B09B-47D8-9575-BD632A48CF30}" type="sibTrans" cxnId="{5AEE1276-A454-4488-AD0C-C3D489E915C9}">
      <dgm:prSet/>
      <dgm:spPr/>
      <dgm:t>
        <a:bodyPr/>
        <a:lstStyle/>
        <a:p>
          <a:endParaRPr lang="fr-FR"/>
        </a:p>
      </dgm:t>
    </dgm:pt>
    <dgm:pt modelId="{9073F7F3-4D83-4AB1-AF64-B796CF863E22}">
      <dgm:prSet phldrT="[Texte]" custT="1"/>
      <dgm:spPr>
        <a:xfrm>
          <a:off x="218821" y="1797400"/>
          <a:ext cx="1750568" cy="661452"/>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mn-cs"/>
            </a:rPr>
            <a:t>Foyers de jeunes travailleurs</a:t>
          </a:r>
        </a:p>
      </dgm:t>
    </dgm:pt>
    <dgm:pt modelId="{9FE8633B-95EA-4DA4-9BA2-847B5D4EB299}" type="parTrans" cxnId="{80BB1F64-BAA9-406A-AD74-B8BFAD436845}">
      <dgm:prSet/>
      <dgm:spPr/>
      <dgm:t>
        <a:bodyPr/>
        <a:lstStyle/>
        <a:p>
          <a:endParaRPr lang="fr-FR"/>
        </a:p>
      </dgm:t>
    </dgm:pt>
    <dgm:pt modelId="{8419AFEC-8DE8-41ED-A926-A3B45300C1C0}" type="sibTrans" cxnId="{80BB1F64-BAA9-406A-AD74-B8BFAD436845}">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NeighborX="32" custLinFactNeighborY="-127"/>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650BE0A6-F672-4EBC-AE5B-C2D09FDB15B9}" type="pres">
      <dgm:prSet presAssocID="{417699EA-C148-4E0F-A958-5D97B5B249C4}" presName="childNode" presStyleLbl="node1" presStyleIdx="0" presStyleCnt="2">
        <dgm:presLayoutVars>
          <dgm:bulletEnabled val="1"/>
        </dgm:presLayoutVars>
      </dgm:prSet>
      <dgm:spPr>
        <a:prstGeom prst="roundRect">
          <a:avLst>
            <a:gd name="adj" fmla="val 10000"/>
          </a:avLst>
        </a:prstGeom>
      </dgm:spPr>
    </dgm:pt>
    <dgm:pt modelId="{85DF9F0C-B2C1-4856-B6AF-8C60DD441EB0}" type="pres">
      <dgm:prSet presAssocID="{417699EA-C148-4E0F-A958-5D97B5B249C4}" presName="aSpace2" presStyleCnt="0"/>
      <dgm:spPr/>
    </dgm:pt>
    <dgm:pt modelId="{008BEE9B-5019-4DBD-AEAD-975635D716EA}" type="pres">
      <dgm:prSet presAssocID="{9073F7F3-4D83-4AB1-AF64-B796CF863E22}" presName="childNode" presStyleLbl="node1" presStyleIdx="1" presStyleCnt="2" custScaleY="74815">
        <dgm:presLayoutVars>
          <dgm:bulletEnabled val="1"/>
        </dgm:presLayoutVars>
      </dgm:prSet>
      <dgm:spPr>
        <a:prstGeom prst="roundRect">
          <a:avLst>
            <a:gd name="adj" fmla="val 10000"/>
          </a:avLst>
        </a:prstGeom>
      </dgm:spPr>
    </dgm:pt>
  </dgm:ptLst>
  <dgm:cxnLst>
    <dgm:cxn modelId="{6B94B427-3994-4CA6-831E-83C0EBF87559}" type="presOf" srcId="{9073F7F3-4D83-4AB1-AF64-B796CF863E22}" destId="{008BEE9B-5019-4DBD-AEAD-975635D716EA}" srcOrd="0" destOrd="0" presId="urn:microsoft.com/office/officeart/2005/8/layout/lProcess2"/>
    <dgm:cxn modelId="{64AB6B2D-4799-4ADF-AC86-B29E24C560BF}" type="presOf" srcId="{2030C772-5BAE-4D14-82BA-5F60B4E995ED}" destId="{E73DA0EE-94FF-4A26-943A-CCC1D2436F1F}" srcOrd="0" destOrd="0" presId="urn:microsoft.com/office/officeart/2005/8/layout/lProcess2"/>
    <dgm:cxn modelId="{44CDC55B-F3A1-49D7-A32B-E4EF82A8F106}" type="presOf" srcId="{8E81418C-2798-48C7-9DBD-472F5B4AA451}" destId="{9A492BB7-DF9E-4CB7-A8D9-C3B2CE998318}" srcOrd="1" destOrd="0" presId="urn:microsoft.com/office/officeart/2005/8/layout/lProcess2"/>
    <dgm:cxn modelId="{7B88145F-6689-4AE1-8723-C2E11D9FCE86}" type="presOf" srcId="{417699EA-C148-4E0F-A958-5D97B5B249C4}" destId="{650BE0A6-F672-4EBC-AE5B-C2D09FDB15B9}" srcOrd="0" destOrd="0" presId="urn:microsoft.com/office/officeart/2005/8/layout/lProcess2"/>
    <dgm:cxn modelId="{80BB1F64-BAA9-406A-AD74-B8BFAD436845}" srcId="{8E81418C-2798-48C7-9DBD-472F5B4AA451}" destId="{9073F7F3-4D83-4AB1-AF64-B796CF863E22}" srcOrd="1" destOrd="0" parTransId="{9FE8633B-95EA-4DA4-9BA2-847B5D4EB299}" sibTransId="{8419AFEC-8DE8-41ED-A926-A3B45300C1C0}"/>
    <dgm:cxn modelId="{5AEE1276-A454-4488-AD0C-C3D489E915C9}" srcId="{8E81418C-2798-48C7-9DBD-472F5B4AA451}" destId="{417699EA-C148-4E0F-A958-5D97B5B249C4}" srcOrd="0" destOrd="0" parTransId="{17C1FBDE-7BD2-4788-A569-FB0A42D10E2C}" sibTransId="{048E6392-B09B-47D8-9575-BD632A48CF30}"/>
    <dgm:cxn modelId="{FCB02381-C7CF-4B99-9F03-0E9CCA6F8499}" type="presOf" srcId="{8E81418C-2798-48C7-9DBD-472F5B4AA451}" destId="{C1769D7A-6BB3-4791-8C84-8B85951B1609}" srcOrd="0" destOrd="0" presId="urn:microsoft.com/office/officeart/2005/8/layout/lProcess2"/>
    <dgm:cxn modelId="{CE6A2D86-6F17-473F-8794-F5E7890F18EE}" srcId="{2030C772-5BAE-4D14-82BA-5F60B4E995ED}" destId="{8E81418C-2798-48C7-9DBD-472F5B4AA451}" srcOrd="0" destOrd="0" parTransId="{9BE40FEA-49A5-4A58-A5B4-6B83EBEF430C}" sibTransId="{7E54E15D-99F5-44EB-A21C-5B94AEB9C93C}"/>
    <dgm:cxn modelId="{B2B1BFD7-D736-417B-B65A-2A741F1EA30D}" type="presParOf" srcId="{E73DA0EE-94FF-4A26-943A-CCC1D2436F1F}" destId="{E164C5A3-0A0D-40BD-B074-D8E839C431A8}" srcOrd="0" destOrd="0" presId="urn:microsoft.com/office/officeart/2005/8/layout/lProcess2"/>
    <dgm:cxn modelId="{FA9CF27E-BBF9-4844-981D-32133BFCB0A9}" type="presParOf" srcId="{E164C5A3-0A0D-40BD-B074-D8E839C431A8}" destId="{C1769D7A-6BB3-4791-8C84-8B85951B1609}" srcOrd="0" destOrd="0" presId="urn:microsoft.com/office/officeart/2005/8/layout/lProcess2"/>
    <dgm:cxn modelId="{90575A85-239A-43A2-BF28-0588059BE242}" type="presParOf" srcId="{E164C5A3-0A0D-40BD-B074-D8E839C431A8}" destId="{9A492BB7-DF9E-4CB7-A8D9-C3B2CE998318}" srcOrd="1" destOrd="0" presId="urn:microsoft.com/office/officeart/2005/8/layout/lProcess2"/>
    <dgm:cxn modelId="{FB54801D-DD1F-469A-8BF3-798EBF5EAB46}" type="presParOf" srcId="{E164C5A3-0A0D-40BD-B074-D8E839C431A8}" destId="{29358780-C049-4924-9181-4C2BC1D39244}" srcOrd="2" destOrd="0" presId="urn:microsoft.com/office/officeart/2005/8/layout/lProcess2"/>
    <dgm:cxn modelId="{59914051-3727-41C5-A978-162ABBA82165}" type="presParOf" srcId="{29358780-C049-4924-9181-4C2BC1D39244}" destId="{EED07B4D-3C2D-4520-B3B4-60B3E3EEE10C}" srcOrd="0" destOrd="0" presId="urn:microsoft.com/office/officeart/2005/8/layout/lProcess2"/>
    <dgm:cxn modelId="{20F93976-3A96-4354-979A-39D3B345E8F5}" type="presParOf" srcId="{EED07B4D-3C2D-4520-B3B4-60B3E3EEE10C}" destId="{650BE0A6-F672-4EBC-AE5B-C2D09FDB15B9}" srcOrd="0" destOrd="0" presId="urn:microsoft.com/office/officeart/2005/8/layout/lProcess2"/>
    <dgm:cxn modelId="{8EB68D1C-5402-46EA-9ECD-A8BA8667DB94}" type="presParOf" srcId="{EED07B4D-3C2D-4520-B3B4-60B3E3EEE10C}" destId="{85DF9F0C-B2C1-4856-B6AF-8C60DD441EB0}" srcOrd="1" destOrd="0" presId="urn:microsoft.com/office/officeart/2005/8/layout/lProcess2"/>
    <dgm:cxn modelId="{A9754F87-8C89-464E-9A32-52F0C0A8DE34}" type="presParOf" srcId="{EED07B4D-3C2D-4520-B3B4-60B3E3EEE10C}" destId="{008BEE9B-5019-4DBD-AEAD-975635D716EA}" srcOrd="2" destOrd="0" presId="urn:microsoft.com/office/officeart/2005/8/layout/lProcess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097405" cy="2783205"/>
        </a:xfrm>
        <a:solidFill>
          <a:srgbClr val="009DD9">
            <a:tint val="40000"/>
            <a:hueOff val="0"/>
            <a:satOff val="0"/>
            <a:lumOff val="0"/>
            <a:alphaOff val="0"/>
          </a:srgbClr>
        </a:solidFill>
        <a:ln>
          <a:noFill/>
        </a:ln>
        <a:effectLst/>
      </dgm:spPr>
      <dgm:t>
        <a:bodyPr/>
        <a:lstStyle/>
        <a:p>
          <a:r>
            <a:rPr lang="fr-FR" sz="1400" b="1" dirty="0">
              <a:solidFill>
                <a:sysClr val="windowText" lastClr="000000">
                  <a:hueOff val="0"/>
                  <a:satOff val="0"/>
                  <a:lumOff val="0"/>
                  <a:alphaOff val="0"/>
                </a:sysClr>
              </a:solidFill>
              <a:latin typeface="Calibri" panose="020F0502020204030204"/>
              <a:ea typeface="+mn-ea"/>
              <a:cs typeface="+mn-cs"/>
            </a:rPr>
            <a:t>Education</a:t>
          </a:r>
          <a:endParaRPr lang="fr-FR" sz="1400" dirty="0">
            <a:solidFill>
              <a:sysClr val="windowText" lastClr="000000">
                <a:hueOff val="0"/>
                <a:satOff val="0"/>
                <a:lumOff val="0"/>
                <a:alphaOff val="0"/>
              </a:sysClr>
            </a:solidFill>
            <a:latin typeface="Calibri" panose="020F0502020204030204"/>
            <a:ea typeface="+mn-ea"/>
            <a:cs typeface="+mn-cs"/>
          </a:endParaRP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417699EA-C148-4E0F-A958-5D97B5B249C4}">
      <dgm:prSet phldrT="[Texte]" custT="1"/>
      <dgm:spPr>
        <a:xfrm>
          <a:off x="209740" y="835478"/>
          <a:ext cx="1677924" cy="944069"/>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Centres d’information et d’orientation (CIO)</a:t>
          </a:r>
        </a:p>
      </dgm:t>
    </dgm:pt>
    <dgm:pt modelId="{17C1FBDE-7BD2-4788-A569-FB0A42D10E2C}" type="parTrans" cxnId="{5AEE1276-A454-4488-AD0C-C3D489E915C9}">
      <dgm:prSet/>
      <dgm:spPr/>
      <dgm:t>
        <a:bodyPr/>
        <a:lstStyle/>
        <a:p>
          <a:endParaRPr lang="fr-FR"/>
        </a:p>
      </dgm:t>
    </dgm:pt>
    <dgm:pt modelId="{048E6392-B09B-47D8-9575-BD632A48CF30}" type="sibTrans" cxnId="{5AEE1276-A454-4488-AD0C-C3D489E915C9}">
      <dgm:prSet/>
      <dgm:spPr/>
      <dgm:t>
        <a:bodyPr/>
        <a:lstStyle/>
        <a:p>
          <a:endParaRPr lang="fr-FR"/>
        </a:p>
      </dgm:t>
    </dgm:pt>
    <dgm:pt modelId="{EBDE22B2-8626-4F4E-9F92-7ED176A6E16F}">
      <dgm:prSet phldrT="[Texte]" custT="1"/>
      <dgm:spPr>
        <a:xfrm>
          <a:off x="209740" y="1862174"/>
          <a:ext cx="1677924" cy="781353"/>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Plate-forme de suivi et d’appui aux décrocheurs (PSAD)</a:t>
          </a:r>
        </a:p>
      </dgm:t>
    </dgm:pt>
    <dgm:pt modelId="{7DB37DC3-DF54-46D4-9A00-AE7C98CF9FCB}" type="parTrans" cxnId="{11639B36-780D-4D18-9401-782BBA7E2DC3}">
      <dgm:prSet/>
      <dgm:spPr/>
      <dgm:t>
        <a:bodyPr/>
        <a:lstStyle/>
        <a:p>
          <a:endParaRPr lang="fr-FR"/>
        </a:p>
      </dgm:t>
    </dgm:pt>
    <dgm:pt modelId="{0AA03C11-B8B8-47E3-B61A-3DB95E66C4FC}" type="sibTrans" cxnId="{11639B36-780D-4D18-9401-782BBA7E2DC3}">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NeighborX="18" custLinFactNeighborY="-60322"/>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650BE0A6-F672-4EBC-AE5B-C2D09FDB15B9}" type="pres">
      <dgm:prSet presAssocID="{417699EA-C148-4E0F-A958-5D97B5B249C4}" presName="childNode" presStyleLbl="node1" presStyleIdx="0" presStyleCnt="2" custScaleY="175781">
        <dgm:presLayoutVars>
          <dgm:bulletEnabled val="1"/>
        </dgm:presLayoutVars>
      </dgm:prSet>
      <dgm:spPr>
        <a:prstGeom prst="roundRect">
          <a:avLst>
            <a:gd name="adj" fmla="val 10000"/>
          </a:avLst>
        </a:prstGeom>
      </dgm:spPr>
    </dgm:pt>
    <dgm:pt modelId="{85DF9F0C-B2C1-4856-B6AF-8C60DD441EB0}" type="pres">
      <dgm:prSet presAssocID="{417699EA-C148-4E0F-A958-5D97B5B249C4}" presName="aSpace2" presStyleCnt="0"/>
      <dgm:spPr/>
    </dgm:pt>
    <dgm:pt modelId="{F09A7DE3-BC38-470F-920A-0487A3C9A2D8}" type="pres">
      <dgm:prSet presAssocID="{EBDE22B2-8626-4F4E-9F92-7ED176A6E16F}" presName="childNode" presStyleLbl="node1" presStyleIdx="1" presStyleCnt="2" custScaleY="145484">
        <dgm:presLayoutVars>
          <dgm:bulletEnabled val="1"/>
        </dgm:presLayoutVars>
      </dgm:prSet>
      <dgm:spPr>
        <a:prstGeom prst="roundRect">
          <a:avLst>
            <a:gd name="adj" fmla="val 10000"/>
          </a:avLst>
        </a:prstGeom>
      </dgm:spPr>
    </dgm:pt>
  </dgm:ptLst>
  <dgm:cxnLst>
    <dgm:cxn modelId="{18673A31-29CE-4D20-8B78-CDC423D2E27C}" type="presOf" srcId="{417699EA-C148-4E0F-A958-5D97B5B249C4}" destId="{650BE0A6-F672-4EBC-AE5B-C2D09FDB15B9}" srcOrd="0" destOrd="0" presId="urn:microsoft.com/office/officeart/2005/8/layout/lProcess2"/>
    <dgm:cxn modelId="{94926936-C95B-4182-B678-B91B7A049868}" type="presOf" srcId="{2030C772-5BAE-4D14-82BA-5F60B4E995ED}" destId="{E73DA0EE-94FF-4A26-943A-CCC1D2436F1F}" srcOrd="0" destOrd="0" presId="urn:microsoft.com/office/officeart/2005/8/layout/lProcess2"/>
    <dgm:cxn modelId="{11639B36-780D-4D18-9401-782BBA7E2DC3}" srcId="{8E81418C-2798-48C7-9DBD-472F5B4AA451}" destId="{EBDE22B2-8626-4F4E-9F92-7ED176A6E16F}" srcOrd="1" destOrd="0" parTransId="{7DB37DC3-DF54-46D4-9A00-AE7C98CF9FCB}" sibTransId="{0AA03C11-B8B8-47E3-B61A-3DB95E66C4FC}"/>
    <dgm:cxn modelId="{8912B443-23E6-4ABA-B470-EC77B9C2FE87}" type="presOf" srcId="{EBDE22B2-8626-4F4E-9F92-7ED176A6E16F}" destId="{F09A7DE3-BC38-470F-920A-0487A3C9A2D8}" srcOrd="0" destOrd="0" presId="urn:microsoft.com/office/officeart/2005/8/layout/lProcess2"/>
    <dgm:cxn modelId="{25DDD543-E96D-4C99-9CB2-51A68D9CEDED}" type="presOf" srcId="{8E81418C-2798-48C7-9DBD-472F5B4AA451}" destId="{9A492BB7-DF9E-4CB7-A8D9-C3B2CE998318}" srcOrd="1" destOrd="0" presId="urn:microsoft.com/office/officeart/2005/8/layout/lProcess2"/>
    <dgm:cxn modelId="{5AEE1276-A454-4488-AD0C-C3D489E915C9}" srcId="{8E81418C-2798-48C7-9DBD-472F5B4AA451}" destId="{417699EA-C148-4E0F-A958-5D97B5B249C4}" srcOrd="0" destOrd="0" parTransId="{17C1FBDE-7BD2-4788-A569-FB0A42D10E2C}" sibTransId="{048E6392-B09B-47D8-9575-BD632A48CF30}"/>
    <dgm:cxn modelId="{CE6A2D86-6F17-473F-8794-F5E7890F18EE}" srcId="{2030C772-5BAE-4D14-82BA-5F60B4E995ED}" destId="{8E81418C-2798-48C7-9DBD-472F5B4AA451}" srcOrd="0" destOrd="0" parTransId="{9BE40FEA-49A5-4A58-A5B4-6B83EBEF430C}" sibTransId="{7E54E15D-99F5-44EB-A21C-5B94AEB9C93C}"/>
    <dgm:cxn modelId="{5798B4B2-38FE-45F8-BEBF-09337A666594}" type="presOf" srcId="{8E81418C-2798-48C7-9DBD-472F5B4AA451}" destId="{C1769D7A-6BB3-4791-8C84-8B85951B1609}" srcOrd="0" destOrd="0" presId="urn:microsoft.com/office/officeart/2005/8/layout/lProcess2"/>
    <dgm:cxn modelId="{97C718EF-4423-4F11-9D95-6F9BDD9FF020}" type="presParOf" srcId="{E73DA0EE-94FF-4A26-943A-CCC1D2436F1F}" destId="{E164C5A3-0A0D-40BD-B074-D8E839C431A8}" srcOrd="0" destOrd="0" presId="urn:microsoft.com/office/officeart/2005/8/layout/lProcess2"/>
    <dgm:cxn modelId="{198436BE-E1AF-4207-B1BC-A462E1F94EFD}" type="presParOf" srcId="{E164C5A3-0A0D-40BD-B074-D8E839C431A8}" destId="{C1769D7A-6BB3-4791-8C84-8B85951B1609}" srcOrd="0" destOrd="0" presId="urn:microsoft.com/office/officeart/2005/8/layout/lProcess2"/>
    <dgm:cxn modelId="{E01B3441-4AE9-4BDC-8118-A686BB506619}" type="presParOf" srcId="{E164C5A3-0A0D-40BD-B074-D8E839C431A8}" destId="{9A492BB7-DF9E-4CB7-A8D9-C3B2CE998318}" srcOrd="1" destOrd="0" presId="urn:microsoft.com/office/officeart/2005/8/layout/lProcess2"/>
    <dgm:cxn modelId="{F9EC9397-0203-4AD8-9E8A-B88A726A2D69}" type="presParOf" srcId="{E164C5A3-0A0D-40BD-B074-D8E839C431A8}" destId="{29358780-C049-4924-9181-4C2BC1D39244}" srcOrd="2" destOrd="0" presId="urn:microsoft.com/office/officeart/2005/8/layout/lProcess2"/>
    <dgm:cxn modelId="{69CD52A7-1335-4CCF-9FF7-DBE1CD72AC93}" type="presParOf" srcId="{29358780-C049-4924-9181-4C2BC1D39244}" destId="{EED07B4D-3C2D-4520-B3B4-60B3E3EEE10C}" srcOrd="0" destOrd="0" presId="urn:microsoft.com/office/officeart/2005/8/layout/lProcess2"/>
    <dgm:cxn modelId="{0E9F57C0-9588-4663-A97B-138C6DF208FF}" type="presParOf" srcId="{EED07B4D-3C2D-4520-B3B4-60B3E3EEE10C}" destId="{650BE0A6-F672-4EBC-AE5B-C2D09FDB15B9}" srcOrd="0" destOrd="0" presId="urn:microsoft.com/office/officeart/2005/8/layout/lProcess2"/>
    <dgm:cxn modelId="{3B68BB26-8FE4-43DB-8C2B-2FB87EFDA6D7}" type="presParOf" srcId="{EED07B4D-3C2D-4520-B3B4-60B3E3EEE10C}" destId="{85DF9F0C-B2C1-4856-B6AF-8C60DD441EB0}" srcOrd="1" destOrd="0" presId="urn:microsoft.com/office/officeart/2005/8/layout/lProcess2"/>
    <dgm:cxn modelId="{83B301FA-22A4-40E7-BAE7-5152BAF444A1}" type="presParOf" srcId="{EED07B4D-3C2D-4520-B3B4-60B3E3EEE10C}" destId="{F09A7DE3-BC38-470F-920A-0487A3C9A2D8}" srcOrd="2" destOrd="0" presId="urn:microsoft.com/office/officeart/2005/8/layout/lProcess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188210" cy="2588894"/>
        </a:xfrm>
        <a:solidFill>
          <a:srgbClr val="009DD9">
            <a:tint val="40000"/>
            <a:hueOff val="0"/>
            <a:satOff val="0"/>
            <a:lumOff val="0"/>
            <a:alphaOff val="0"/>
          </a:srgbClr>
        </a:solidFill>
        <a:ln>
          <a:noFill/>
        </a:ln>
        <a:effectLst/>
      </dgm:spPr>
      <dgm:t>
        <a:bodyPr/>
        <a:lstStyle/>
        <a:p>
          <a:r>
            <a:rPr lang="fr-FR" sz="1400" b="1" dirty="0">
              <a:solidFill>
                <a:sysClr val="windowText" lastClr="000000">
                  <a:hueOff val="0"/>
                  <a:satOff val="0"/>
                  <a:lumOff val="0"/>
                  <a:alphaOff val="0"/>
                </a:sysClr>
              </a:solidFill>
              <a:latin typeface="Calibri" panose="020F0502020204030204"/>
              <a:ea typeface="+mn-ea"/>
              <a:cs typeface="+mn-cs"/>
            </a:rPr>
            <a:t>Lien social</a:t>
          </a:r>
          <a:endParaRPr lang="fr-FR" sz="1400" dirty="0">
            <a:solidFill>
              <a:sysClr val="windowText" lastClr="000000">
                <a:hueOff val="0"/>
                <a:satOff val="0"/>
                <a:lumOff val="0"/>
                <a:alphaOff val="0"/>
              </a:sysClr>
            </a:solidFill>
            <a:latin typeface="Calibri" panose="020F0502020204030204"/>
            <a:ea typeface="+mn-ea"/>
            <a:cs typeface="+mn-cs"/>
          </a:endParaRP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417699EA-C148-4E0F-A958-5D97B5B249C4}">
      <dgm:prSet phldrT="[Texte]" custT="1"/>
      <dgm:spPr>
        <a:xfrm>
          <a:off x="218821" y="1211901"/>
          <a:ext cx="1750568" cy="377146"/>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mn-cs"/>
            </a:rPr>
            <a:t>Médiation sociale</a:t>
          </a:r>
        </a:p>
      </dgm:t>
    </dgm:pt>
    <dgm:pt modelId="{17C1FBDE-7BD2-4788-A569-FB0A42D10E2C}" type="parTrans" cxnId="{5AEE1276-A454-4488-AD0C-C3D489E915C9}">
      <dgm:prSet/>
      <dgm:spPr/>
      <dgm:t>
        <a:bodyPr/>
        <a:lstStyle/>
        <a:p>
          <a:endParaRPr lang="fr-FR"/>
        </a:p>
      </dgm:t>
    </dgm:pt>
    <dgm:pt modelId="{048E6392-B09B-47D8-9575-BD632A48CF30}" type="sibTrans" cxnId="{5AEE1276-A454-4488-AD0C-C3D489E915C9}">
      <dgm:prSet/>
      <dgm:spPr/>
      <dgm:t>
        <a:bodyPr/>
        <a:lstStyle/>
        <a:p>
          <a:endParaRPr lang="fr-FR"/>
        </a:p>
      </dgm:t>
    </dgm:pt>
    <dgm:pt modelId="{EBDE22B2-8626-4F4E-9F92-7ED176A6E16F}">
      <dgm:prSet phldrT="[Texte]" custT="1"/>
      <dgm:spPr>
        <a:xfrm>
          <a:off x="218821" y="2082240"/>
          <a:ext cx="1750568" cy="377146"/>
        </a:xfrm>
        <a:solidFill>
          <a:srgbClr val="7CCA62">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mn-cs"/>
            </a:rPr>
            <a:t>Points accueil écoute jeunes</a:t>
          </a:r>
        </a:p>
      </dgm:t>
    </dgm:pt>
    <dgm:pt modelId="{7DB37DC3-DF54-46D4-9A00-AE7C98CF9FCB}" type="parTrans" cxnId="{11639B36-780D-4D18-9401-782BBA7E2DC3}">
      <dgm:prSet/>
      <dgm:spPr/>
      <dgm:t>
        <a:bodyPr/>
        <a:lstStyle/>
        <a:p>
          <a:endParaRPr lang="fr-FR"/>
        </a:p>
      </dgm:t>
    </dgm:pt>
    <dgm:pt modelId="{0AA03C11-B8B8-47E3-B61A-3DB95E66C4FC}" type="sibTrans" cxnId="{11639B36-780D-4D18-9401-782BBA7E2DC3}">
      <dgm:prSet/>
      <dgm:spPr/>
      <dgm:t>
        <a:bodyPr/>
        <a:lstStyle/>
        <a:p>
          <a:endParaRPr lang="fr-FR"/>
        </a:p>
      </dgm:t>
    </dgm:pt>
    <dgm:pt modelId="{7EFACE5B-CB12-4388-BE30-140E292AE633}">
      <dgm:prSet phldrT="[Texte]" custT="1"/>
      <dgm:spPr>
        <a:xfrm>
          <a:off x="218821" y="1647070"/>
          <a:ext cx="1750568" cy="377146"/>
        </a:xfr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mn-cs"/>
            </a:rPr>
            <a:t>Centres sociaux</a:t>
          </a:r>
        </a:p>
      </dgm:t>
    </dgm:pt>
    <dgm:pt modelId="{AAF47372-25DA-4FBE-8229-44F94F316D21}" type="parTrans" cxnId="{C176060A-FAC0-434A-8DB4-5195C7BA284B}">
      <dgm:prSet/>
      <dgm:spPr/>
      <dgm:t>
        <a:bodyPr/>
        <a:lstStyle/>
        <a:p>
          <a:endParaRPr lang="fr-FR"/>
        </a:p>
      </dgm:t>
    </dgm:pt>
    <dgm:pt modelId="{3BA760E4-79A1-4645-9420-6DC138911C74}" type="sibTrans" cxnId="{C176060A-FAC0-434A-8DB4-5195C7BA284B}">
      <dgm:prSet/>
      <dgm:spPr/>
      <dgm:t>
        <a:bodyPr/>
        <a:lstStyle/>
        <a:p>
          <a:endParaRPr lang="fr-FR"/>
        </a:p>
      </dgm:t>
    </dgm:pt>
    <dgm:pt modelId="{D2E21697-7FE7-48EB-A49B-D544CE2B810D}">
      <dgm:prSet phldrT="[Texte]" custT="1"/>
      <dgm:spPr>
        <a:xfrm>
          <a:off x="218821" y="776731"/>
          <a:ext cx="1750568" cy="377146"/>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50" dirty="0">
              <a:solidFill>
                <a:sysClr val="window" lastClr="FFFFFF"/>
              </a:solidFill>
              <a:latin typeface="Calibri" panose="020F0502020204030204"/>
              <a:ea typeface="+mn-ea"/>
              <a:cs typeface="+mn-cs"/>
            </a:rPr>
            <a:t>Prévention spécialisée</a:t>
          </a:r>
        </a:p>
      </dgm:t>
    </dgm:pt>
    <dgm:pt modelId="{0F10FFB4-1251-4104-85E7-5CAF02EE5A38}" type="parTrans" cxnId="{70510A8F-A8A7-4C34-846C-21E77A832D16}">
      <dgm:prSet/>
      <dgm:spPr/>
      <dgm:t>
        <a:bodyPr/>
        <a:lstStyle/>
        <a:p>
          <a:endParaRPr lang="fr-FR"/>
        </a:p>
      </dgm:t>
    </dgm:pt>
    <dgm:pt modelId="{F9F94397-71A1-4D78-8B23-9D4905E6988B}" type="sibTrans" cxnId="{70510A8F-A8A7-4C34-846C-21E77A832D16}">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X="68994" custLinFactNeighborX="100000" custLinFactNeighborY="-55577"/>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09B787DA-0C79-4913-A226-DD37D11B0077}" type="pres">
      <dgm:prSet presAssocID="{D2E21697-7FE7-48EB-A49B-D544CE2B810D}" presName="childNode" presStyleLbl="node1" presStyleIdx="0" presStyleCnt="4">
        <dgm:presLayoutVars>
          <dgm:bulletEnabled val="1"/>
        </dgm:presLayoutVars>
      </dgm:prSet>
      <dgm:spPr>
        <a:prstGeom prst="roundRect">
          <a:avLst>
            <a:gd name="adj" fmla="val 10000"/>
          </a:avLst>
        </a:prstGeom>
      </dgm:spPr>
    </dgm:pt>
    <dgm:pt modelId="{97BED96F-C8F9-4C3D-8A7F-7EBD73FF9009}" type="pres">
      <dgm:prSet presAssocID="{D2E21697-7FE7-48EB-A49B-D544CE2B810D}" presName="aSpace2" presStyleCnt="0"/>
      <dgm:spPr/>
    </dgm:pt>
    <dgm:pt modelId="{650BE0A6-F672-4EBC-AE5B-C2D09FDB15B9}" type="pres">
      <dgm:prSet presAssocID="{417699EA-C148-4E0F-A958-5D97B5B249C4}" presName="childNode" presStyleLbl="node1" presStyleIdx="1" presStyleCnt="4">
        <dgm:presLayoutVars>
          <dgm:bulletEnabled val="1"/>
        </dgm:presLayoutVars>
      </dgm:prSet>
      <dgm:spPr>
        <a:prstGeom prst="roundRect">
          <a:avLst>
            <a:gd name="adj" fmla="val 10000"/>
          </a:avLst>
        </a:prstGeom>
      </dgm:spPr>
    </dgm:pt>
    <dgm:pt modelId="{85DF9F0C-B2C1-4856-B6AF-8C60DD441EB0}" type="pres">
      <dgm:prSet presAssocID="{417699EA-C148-4E0F-A958-5D97B5B249C4}" presName="aSpace2" presStyleCnt="0"/>
      <dgm:spPr/>
    </dgm:pt>
    <dgm:pt modelId="{3B3755A6-F98A-41AD-9ED9-E9FCC3C3C185}" type="pres">
      <dgm:prSet presAssocID="{7EFACE5B-CB12-4388-BE30-140E292AE633}" presName="childNode" presStyleLbl="node1" presStyleIdx="2" presStyleCnt="4">
        <dgm:presLayoutVars>
          <dgm:bulletEnabled val="1"/>
        </dgm:presLayoutVars>
      </dgm:prSet>
      <dgm:spPr>
        <a:prstGeom prst="roundRect">
          <a:avLst>
            <a:gd name="adj" fmla="val 10000"/>
          </a:avLst>
        </a:prstGeom>
      </dgm:spPr>
    </dgm:pt>
    <dgm:pt modelId="{4B93168E-BD5F-4548-9E1A-C4B041E6E5E3}" type="pres">
      <dgm:prSet presAssocID="{7EFACE5B-CB12-4388-BE30-140E292AE633}" presName="aSpace2" presStyleCnt="0"/>
      <dgm:spPr/>
    </dgm:pt>
    <dgm:pt modelId="{F09A7DE3-BC38-470F-920A-0487A3C9A2D8}" type="pres">
      <dgm:prSet presAssocID="{EBDE22B2-8626-4F4E-9F92-7ED176A6E16F}" presName="childNode" presStyleLbl="node1" presStyleIdx="3" presStyleCnt="4">
        <dgm:presLayoutVars>
          <dgm:bulletEnabled val="1"/>
        </dgm:presLayoutVars>
      </dgm:prSet>
      <dgm:spPr>
        <a:prstGeom prst="roundRect">
          <a:avLst>
            <a:gd name="adj" fmla="val 10000"/>
          </a:avLst>
        </a:prstGeom>
      </dgm:spPr>
    </dgm:pt>
  </dgm:ptLst>
  <dgm:cxnLst>
    <dgm:cxn modelId="{FE11B909-5E20-4300-8724-FE45AC5F0319}" type="presOf" srcId="{417699EA-C148-4E0F-A958-5D97B5B249C4}" destId="{650BE0A6-F672-4EBC-AE5B-C2D09FDB15B9}" srcOrd="0" destOrd="0" presId="urn:microsoft.com/office/officeart/2005/8/layout/lProcess2"/>
    <dgm:cxn modelId="{C176060A-FAC0-434A-8DB4-5195C7BA284B}" srcId="{8E81418C-2798-48C7-9DBD-472F5B4AA451}" destId="{7EFACE5B-CB12-4388-BE30-140E292AE633}" srcOrd="2" destOrd="0" parTransId="{AAF47372-25DA-4FBE-8229-44F94F316D21}" sibTransId="{3BA760E4-79A1-4645-9420-6DC138911C74}"/>
    <dgm:cxn modelId="{CF92E61C-DA27-44D2-9582-4BA4748A22B1}" type="presOf" srcId="{2030C772-5BAE-4D14-82BA-5F60B4E995ED}" destId="{E73DA0EE-94FF-4A26-943A-CCC1D2436F1F}" srcOrd="0" destOrd="0" presId="urn:microsoft.com/office/officeart/2005/8/layout/lProcess2"/>
    <dgm:cxn modelId="{9255B22A-B0C3-49DD-9481-28E0C7A51E38}" type="presOf" srcId="{8E81418C-2798-48C7-9DBD-472F5B4AA451}" destId="{C1769D7A-6BB3-4791-8C84-8B85951B1609}" srcOrd="0" destOrd="0" presId="urn:microsoft.com/office/officeart/2005/8/layout/lProcess2"/>
    <dgm:cxn modelId="{11639B36-780D-4D18-9401-782BBA7E2DC3}" srcId="{8E81418C-2798-48C7-9DBD-472F5B4AA451}" destId="{EBDE22B2-8626-4F4E-9F92-7ED176A6E16F}" srcOrd="3" destOrd="0" parTransId="{7DB37DC3-DF54-46D4-9A00-AE7C98CF9FCB}" sibTransId="{0AA03C11-B8B8-47E3-B61A-3DB95E66C4FC}"/>
    <dgm:cxn modelId="{94B3AB4C-59EC-4364-8A01-BEE9A44F57A0}" type="presOf" srcId="{7EFACE5B-CB12-4388-BE30-140E292AE633}" destId="{3B3755A6-F98A-41AD-9ED9-E9FCC3C3C185}" srcOrd="0" destOrd="0" presId="urn:microsoft.com/office/officeart/2005/8/layout/lProcess2"/>
    <dgm:cxn modelId="{5AEE1276-A454-4488-AD0C-C3D489E915C9}" srcId="{8E81418C-2798-48C7-9DBD-472F5B4AA451}" destId="{417699EA-C148-4E0F-A958-5D97B5B249C4}" srcOrd="1" destOrd="0" parTransId="{17C1FBDE-7BD2-4788-A569-FB0A42D10E2C}" sibTransId="{048E6392-B09B-47D8-9575-BD632A48CF30}"/>
    <dgm:cxn modelId="{79C46779-BACD-47E3-8C2B-79DE64C89D37}" type="presOf" srcId="{D2E21697-7FE7-48EB-A49B-D544CE2B810D}" destId="{09B787DA-0C79-4913-A226-DD37D11B0077}" srcOrd="0" destOrd="0" presId="urn:microsoft.com/office/officeart/2005/8/layout/lProcess2"/>
    <dgm:cxn modelId="{CE6A2D86-6F17-473F-8794-F5E7890F18EE}" srcId="{2030C772-5BAE-4D14-82BA-5F60B4E995ED}" destId="{8E81418C-2798-48C7-9DBD-472F5B4AA451}" srcOrd="0" destOrd="0" parTransId="{9BE40FEA-49A5-4A58-A5B4-6B83EBEF430C}" sibTransId="{7E54E15D-99F5-44EB-A21C-5B94AEB9C93C}"/>
    <dgm:cxn modelId="{70510A8F-A8A7-4C34-846C-21E77A832D16}" srcId="{8E81418C-2798-48C7-9DBD-472F5B4AA451}" destId="{D2E21697-7FE7-48EB-A49B-D544CE2B810D}" srcOrd="0" destOrd="0" parTransId="{0F10FFB4-1251-4104-85E7-5CAF02EE5A38}" sibTransId="{F9F94397-71A1-4D78-8B23-9D4905E6988B}"/>
    <dgm:cxn modelId="{258EBECE-C45A-4DFA-9869-C28808F4AD21}" type="presOf" srcId="{8E81418C-2798-48C7-9DBD-472F5B4AA451}" destId="{9A492BB7-DF9E-4CB7-A8D9-C3B2CE998318}" srcOrd="1" destOrd="0" presId="urn:microsoft.com/office/officeart/2005/8/layout/lProcess2"/>
    <dgm:cxn modelId="{C5B4E3D8-1518-4C37-97E6-171031338541}" type="presOf" srcId="{EBDE22B2-8626-4F4E-9F92-7ED176A6E16F}" destId="{F09A7DE3-BC38-470F-920A-0487A3C9A2D8}" srcOrd="0" destOrd="0" presId="urn:microsoft.com/office/officeart/2005/8/layout/lProcess2"/>
    <dgm:cxn modelId="{F12CD648-EB2A-49F1-9DBA-5CF6F3496726}" type="presParOf" srcId="{E73DA0EE-94FF-4A26-943A-CCC1D2436F1F}" destId="{E164C5A3-0A0D-40BD-B074-D8E839C431A8}" srcOrd="0" destOrd="0" presId="urn:microsoft.com/office/officeart/2005/8/layout/lProcess2"/>
    <dgm:cxn modelId="{0693AC99-552C-4A71-8E86-E99BD6B119AD}" type="presParOf" srcId="{E164C5A3-0A0D-40BD-B074-D8E839C431A8}" destId="{C1769D7A-6BB3-4791-8C84-8B85951B1609}" srcOrd="0" destOrd="0" presId="urn:microsoft.com/office/officeart/2005/8/layout/lProcess2"/>
    <dgm:cxn modelId="{8330A236-36DA-47C4-AD28-3879C3D847B7}" type="presParOf" srcId="{E164C5A3-0A0D-40BD-B074-D8E839C431A8}" destId="{9A492BB7-DF9E-4CB7-A8D9-C3B2CE998318}" srcOrd="1" destOrd="0" presId="urn:microsoft.com/office/officeart/2005/8/layout/lProcess2"/>
    <dgm:cxn modelId="{4D64813B-EA68-4391-8732-CB5612C6AA4F}" type="presParOf" srcId="{E164C5A3-0A0D-40BD-B074-D8E839C431A8}" destId="{29358780-C049-4924-9181-4C2BC1D39244}" srcOrd="2" destOrd="0" presId="urn:microsoft.com/office/officeart/2005/8/layout/lProcess2"/>
    <dgm:cxn modelId="{EE52E8AD-AC1D-4F69-ADB1-7A8D56BBE24F}" type="presParOf" srcId="{29358780-C049-4924-9181-4C2BC1D39244}" destId="{EED07B4D-3C2D-4520-B3B4-60B3E3EEE10C}" srcOrd="0" destOrd="0" presId="urn:microsoft.com/office/officeart/2005/8/layout/lProcess2"/>
    <dgm:cxn modelId="{4680DC29-4718-4B94-925E-DBD0DCEC2A22}" type="presParOf" srcId="{EED07B4D-3C2D-4520-B3B4-60B3E3EEE10C}" destId="{09B787DA-0C79-4913-A226-DD37D11B0077}" srcOrd="0" destOrd="0" presId="urn:microsoft.com/office/officeart/2005/8/layout/lProcess2"/>
    <dgm:cxn modelId="{FA907BB1-C7AE-48C7-91CB-A04748855269}" type="presParOf" srcId="{EED07B4D-3C2D-4520-B3B4-60B3E3EEE10C}" destId="{97BED96F-C8F9-4C3D-8A7F-7EBD73FF9009}" srcOrd="1" destOrd="0" presId="urn:microsoft.com/office/officeart/2005/8/layout/lProcess2"/>
    <dgm:cxn modelId="{34832DFE-E939-4EBD-BBEA-1E52527E27D1}" type="presParOf" srcId="{EED07B4D-3C2D-4520-B3B4-60B3E3EEE10C}" destId="{650BE0A6-F672-4EBC-AE5B-C2D09FDB15B9}" srcOrd="2" destOrd="0" presId="urn:microsoft.com/office/officeart/2005/8/layout/lProcess2"/>
    <dgm:cxn modelId="{1420F455-E47E-49CA-BF95-F9CF09BE562D}" type="presParOf" srcId="{EED07B4D-3C2D-4520-B3B4-60B3E3EEE10C}" destId="{85DF9F0C-B2C1-4856-B6AF-8C60DD441EB0}" srcOrd="3" destOrd="0" presId="urn:microsoft.com/office/officeart/2005/8/layout/lProcess2"/>
    <dgm:cxn modelId="{CE357D13-FDEF-4377-8EAB-20A76E0A7C47}" type="presParOf" srcId="{EED07B4D-3C2D-4520-B3B4-60B3E3EEE10C}" destId="{3B3755A6-F98A-41AD-9ED9-E9FCC3C3C185}" srcOrd="4" destOrd="0" presId="urn:microsoft.com/office/officeart/2005/8/layout/lProcess2"/>
    <dgm:cxn modelId="{1F7D5F8C-72C8-40C4-976A-D74C54DA2C8F}" type="presParOf" srcId="{EED07B4D-3C2D-4520-B3B4-60B3E3EEE10C}" destId="{4B93168E-BD5F-4548-9E1A-C4B041E6E5E3}" srcOrd="5" destOrd="0" presId="urn:microsoft.com/office/officeart/2005/8/layout/lProcess2"/>
    <dgm:cxn modelId="{F541C102-6C93-42C6-9896-F69B177536B9}" type="presParOf" srcId="{EED07B4D-3C2D-4520-B3B4-60B3E3EEE10C}" destId="{F09A7DE3-BC38-470F-920A-0487A3C9A2D8}" srcOrd="6" destOrd="0" presId="urn:microsoft.com/office/officeart/2005/8/layout/lProcess2"/>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311399" cy="4345940"/>
        </a:xfrm>
        <a:solidFill>
          <a:srgbClr val="009DD9">
            <a:tint val="40000"/>
            <a:hueOff val="0"/>
            <a:satOff val="0"/>
            <a:lumOff val="0"/>
            <a:alphaOff val="0"/>
          </a:srgbClr>
        </a:solidFill>
        <a:ln>
          <a:noFill/>
        </a:ln>
        <a:effectLst/>
      </dgm:spPr>
      <dgm:t>
        <a:bodyPr/>
        <a:lstStyle/>
        <a:p>
          <a:pPr algn="ctr"/>
          <a:r>
            <a:rPr lang="fr-FR" sz="1400" b="1" dirty="0">
              <a:solidFill>
                <a:sysClr val="windowText" lastClr="000000">
                  <a:hueOff val="0"/>
                  <a:satOff val="0"/>
                  <a:lumOff val="0"/>
                  <a:alphaOff val="0"/>
                </a:sysClr>
              </a:solidFill>
              <a:latin typeface="Calibri" panose="020F0502020204030204"/>
              <a:ea typeface="+mn-ea"/>
              <a:cs typeface="+mn-cs"/>
            </a:rPr>
            <a:t>Insertion professionnelle   </a:t>
          </a:r>
          <a:endParaRPr lang="fr-FR" sz="1400" dirty="0">
            <a:solidFill>
              <a:sysClr val="windowText" lastClr="000000">
                <a:hueOff val="0"/>
                <a:satOff val="0"/>
                <a:lumOff val="0"/>
                <a:alphaOff val="0"/>
              </a:sysClr>
            </a:solidFill>
            <a:latin typeface="Calibri" panose="020F0502020204030204"/>
            <a:ea typeface="+mn-ea"/>
            <a:cs typeface="+mn-cs"/>
          </a:endParaRP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6B802921-D4E3-4516-947E-32E37F05114B}">
      <dgm:prSet phldrT="[Texte]" custT="1"/>
      <dgm:spPr>
        <a:xfrm>
          <a:off x="231139" y="1663467"/>
          <a:ext cx="1849120" cy="311038"/>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Garantie Jeunes</a:t>
          </a:r>
        </a:p>
      </dgm:t>
    </dgm:pt>
    <dgm:pt modelId="{8AC3FADA-6EF4-4D19-8600-20511A04E66B}" type="parTrans" cxnId="{E953EC6D-96C3-4970-8EF8-5AC65158A1B0}">
      <dgm:prSet/>
      <dgm:spPr/>
      <dgm:t>
        <a:bodyPr/>
        <a:lstStyle/>
        <a:p>
          <a:endParaRPr lang="fr-FR"/>
        </a:p>
      </dgm:t>
    </dgm:pt>
    <dgm:pt modelId="{486E5AA0-8A5F-46DA-A8CA-672578A8E7CE}" type="sibTrans" cxnId="{E953EC6D-96C3-4970-8EF8-5AC65158A1B0}">
      <dgm:prSet/>
      <dgm:spPr/>
      <dgm:t>
        <a:bodyPr/>
        <a:lstStyle/>
        <a:p>
          <a:endParaRPr lang="fr-FR"/>
        </a:p>
      </dgm:t>
    </dgm:pt>
    <dgm:pt modelId="{70F67BC9-E1EB-4406-B008-130CE6F0B9F0}">
      <dgm:prSet phldrT="[Texte]" custT="1"/>
      <dgm:spPr>
        <a:xfrm>
          <a:off x="231139" y="3457918"/>
          <a:ext cx="1849120" cy="311038"/>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Contrat de professionnalisation</a:t>
          </a:r>
        </a:p>
      </dgm:t>
    </dgm:pt>
    <dgm:pt modelId="{0743AA45-89F2-44BF-8548-FFE25390C2AB}" type="parTrans" cxnId="{897E4E16-A3D6-40AB-B222-CC2DBC115C70}">
      <dgm:prSet/>
      <dgm:spPr/>
      <dgm:t>
        <a:bodyPr/>
        <a:lstStyle/>
        <a:p>
          <a:endParaRPr lang="fr-FR"/>
        </a:p>
      </dgm:t>
    </dgm:pt>
    <dgm:pt modelId="{5501A62A-83B0-4897-A4CB-8540730AFFD1}" type="sibTrans" cxnId="{897E4E16-A3D6-40AB-B222-CC2DBC115C70}">
      <dgm:prSet/>
      <dgm:spPr/>
      <dgm:t>
        <a:bodyPr/>
        <a:lstStyle/>
        <a:p>
          <a:endParaRPr lang="fr-FR"/>
        </a:p>
      </dgm:t>
    </dgm:pt>
    <dgm:pt modelId="{AB6F0714-A11F-4E52-9FC4-E5D9AE8BA5C5}">
      <dgm:prSet phldrT="[Texte]" custT="1"/>
      <dgm:spPr>
        <a:xfrm>
          <a:off x="231139" y="2022358"/>
          <a:ext cx="1849120" cy="311038"/>
        </a:xfr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Ecole de la 2ème Chance (E2C)</a:t>
          </a:r>
        </a:p>
      </dgm:t>
    </dgm:pt>
    <dgm:pt modelId="{7B754493-7C98-4ABC-8B87-59D3471C1634}" type="parTrans" cxnId="{D7948516-E9F4-477C-AFE0-461F6746DE4B}">
      <dgm:prSet/>
      <dgm:spPr/>
      <dgm:t>
        <a:bodyPr/>
        <a:lstStyle/>
        <a:p>
          <a:endParaRPr lang="fr-FR"/>
        </a:p>
      </dgm:t>
    </dgm:pt>
    <dgm:pt modelId="{256733BC-0477-4C02-8485-292D3FFE3EB8}" type="sibTrans" cxnId="{D7948516-E9F4-477C-AFE0-461F6746DE4B}">
      <dgm:prSet/>
      <dgm:spPr/>
      <dgm:t>
        <a:bodyPr/>
        <a:lstStyle/>
        <a:p>
          <a:endParaRPr lang="fr-FR"/>
        </a:p>
      </dgm:t>
    </dgm:pt>
    <dgm:pt modelId="{520AD3EC-C1D5-4693-A868-EBD481FA845F}">
      <dgm:prSet phldrT="[Texte]" custT="1"/>
      <dgm:spPr>
        <a:xfrm>
          <a:off x="231139" y="2381248"/>
          <a:ext cx="1849120" cy="311038"/>
        </a:xfrm>
        <a:solidFill>
          <a:srgbClr val="7CCA62">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 EPIDE</a:t>
          </a:r>
        </a:p>
      </dgm:t>
    </dgm:pt>
    <dgm:pt modelId="{DFF6CB63-EBA4-452B-A042-DF1DD4355E89}" type="parTrans" cxnId="{3651F054-915C-436A-85F0-866284518DF9}">
      <dgm:prSet/>
      <dgm:spPr/>
      <dgm:t>
        <a:bodyPr/>
        <a:lstStyle/>
        <a:p>
          <a:endParaRPr lang="fr-FR"/>
        </a:p>
      </dgm:t>
    </dgm:pt>
    <dgm:pt modelId="{E8285B10-A3B8-4227-910F-61923268DF91}" type="sibTrans" cxnId="{3651F054-915C-436A-85F0-866284518DF9}">
      <dgm:prSet/>
      <dgm:spPr/>
      <dgm:t>
        <a:bodyPr/>
        <a:lstStyle/>
        <a:p>
          <a:endParaRPr lang="fr-FR"/>
        </a:p>
      </dgm:t>
    </dgm:pt>
    <dgm:pt modelId="{457E4082-7FB5-4D9B-86DD-D478F4E930F2}">
      <dgm:prSet phldrT="[Texte]" custT="1"/>
      <dgm:spPr>
        <a:xfrm>
          <a:off x="231139" y="2740138"/>
          <a:ext cx="1849120" cy="311038"/>
        </a:xfrm>
        <a:solidFill>
          <a:srgbClr val="A5C24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Parrainage</a:t>
          </a:r>
        </a:p>
      </dgm:t>
    </dgm:pt>
    <dgm:pt modelId="{1C2654EC-1AFB-44A9-A4BE-0C110C699378}" type="parTrans" cxnId="{CA9CFDD7-E6AA-44C0-BC05-AA52C5E4AACF}">
      <dgm:prSet/>
      <dgm:spPr/>
      <dgm:t>
        <a:bodyPr/>
        <a:lstStyle/>
        <a:p>
          <a:endParaRPr lang="fr-FR"/>
        </a:p>
      </dgm:t>
    </dgm:pt>
    <dgm:pt modelId="{DDBD668A-029C-44FA-8F9D-193E62CC0D6E}" type="sibTrans" cxnId="{CA9CFDD7-E6AA-44C0-BC05-AA52C5E4AACF}">
      <dgm:prSet/>
      <dgm:spPr/>
      <dgm:t>
        <a:bodyPr/>
        <a:lstStyle/>
        <a:p>
          <a:endParaRPr lang="fr-FR"/>
        </a:p>
      </dgm:t>
    </dgm:pt>
    <dgm:pt modelId="{F631A7D6-B841-468C-855E-39C4F564441B}">
      <dgm:prSet phldrT="[Texte]" custT="1"/>
      <dgm:spPr>
        <a:xfrm>
          <a:off x="231139" y="3099028"/>
          <a:ext cx="1849120" cy="311038"/>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Contrat d'apprentissage</a:t>
          </a:r>
        </a:p>
      </dgm:t>
    </dgm:pt>
    <dgm:pt modelId="{D669AC99-2C2A-4AAF-BF6D-CA274EC516D3}" type="parTrans" cxnId="{CC0AA89E-EF26-4BB4-914E-99963F856050}">
      <dgm:prSet/>
      <dgm:spPr/>
      <dgm:t>
        <a:bodyPr/>
        <a:lstStyle/>
        <a:p>
          <a:endParaRPr lang="fr-FR"/>
        </a:p>
      </dgm:t>
    </dgm:pt>
    <dgm:pt modelId="{E4F3F2C7-8DAD-4B08-B005-10A42EC3B7E3}" type="sibTrans" cxnId="{CC0AA89E-EF26-4BB4-914E-99963F856050}">
      <dgm:prSet/>
      <dgm:spPr/>
      <dgm:t>
        <a:bodyPr/>
        <a:lstStyle/>
        <a:p>
          <a:endParaRPr lang="fr-FR"/>
        </a:p>
      </dgm:t>
    </dgm:pt>
    <dgm:pt modelId="{93999348-2474-4CD1-82DD-DE0BA37AE64B}">
      <dgm:prSet phldrT="[Texte]" custT="1"/>
      <dgm:spPr>
        <a:xfrm>
          <a:off x="231139" y="3816809"/>
          <a:ext cx="1849120" cy="311038"/>
        </a:xfr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SESAME</a:t>
          </a:r>
        </a:p>
      </dgm:t>
    </dgm:pt>
    <dgm:pt modelId="{052ECF22-6C67-413A-A0B6-1FEE808697DC}" type="parTrans" cxnId="{F9E165FE-0113-43DE-B2C9-D5CD79ECC985}">
      <dgm:prSet/>
      <dgm:spPr/>
      <dgm:t>
        <a:bodyPr/>
        <a:lstStyle/>
        <a:p>
          <a:endParaRPr lang="fr-FR"/>
        </a:p>
      </dgm:t>
    </dgm:pt>
    <dgm:pt modelId="{57F1D6A6-5625-414E-8910-E9A111D49F3D}" type="sibTrans" cxnId="{F9E165FE-0113-43DE-B2C9-D5CD79ECC985}">
      <dgm:prSet/>
      <dgm:spPr/>
      <dgm:t>
        <a:bodyPr/>
        <a:lstStyle/>
        <a:p>
          <a:endParaRPr lang="fr-FR"/>
        </a:p>
      </dgm:t>
    </dgm:pt>
    <dgm:pt modelId="{777CD136-206D-4693-9173-1BAFD0D08F2F}">
      <dgm:prSet phldrT="[Texte]" custT="1"/>
      <dgm:spPr>
        <a:xfrm>
          <a:off x="231139" y="1304577"/>
          <a:ext cx="1849120" cy="311038"/>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Missions Locales</a:t>
          </a:r>
        </a:p>
      </dgm:t>
    </dgm:pt>
    <dgm:pt modelId="{973C08F4-FABD-43BD-BDC0-FB5A6ED1FE06}" type="sibTrans" cxnId="{6B15F1B3-A472-4605-90B7-2F4A78CB2255}">
      <dgm:prSet/>
      <dgm:spPr/>
      <dgm:t>
        <a:bodyPr/>
        <a:lstStyle/>
        <a:p>
          <a:endParaRPr lang="fr-FR"/>
        </a:p>
      </dgm:t>
    </dgm:pt>
    <dgm:pt modelId="{A0027A8C-2E00-461A-894E-A8BC42CDAC5D}" type="parTrans" cxnId="{6B15F1B3-A472-4605-90B7-2F4A78CB2255}">
      <dgm:prSet/>
      <dgm:spPr/>
      <dgm:t>
        <a:bodyPr/>
        <a:lstStyle/>
        <a:p>
          <a:endParaRPr lang="fr-FR"/>
        </a:p>
      </dgm:t>
    </dgm:pt>
    <dgm:pt modelId="{ACDD3B15-D7D8-4415-AAA5-6C018F434566}">
      <dgm:prSet phldrT="[Texte]" custT="1"/>
      <dgm:spPr>
        <a:xfrm>
          <a:off x="231139" y="1304577"/>
          <a:ext cx="1849120" cy="311038"/>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Accompagnement intensif des jeunes Pôle emploi</a:t>
          </a:r>
        </a:p>
      </dgm:t>
    </dgm:pt>
    <dgm:pt modelId="{E920CE22-C317-46FB-84A3-A55457EE67D2}" type="sibTrans" cxnId="{212C1318-9A0D-41C4-9E57-3A8CD9D55465}">
      <dgm:prSet/>
      <dgm:spPr/>
      <dgm:t>
        <a:bodyPr/>
        <a:lstStyle/>
        <a:p>
          <a:endParaRPr lang="fr-FR"/>
        </a:p>
      </dgm:t>
    </dgm:pt>
    <dgm:pt modelId="{DB3D6873-A7B7-4E7D-BDB7-CBDF7F6ED08E}" type="parTrans" cxnId="{212C1318-9A0D-41C4-9E57-3A8CD9D55465}">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NeighborX="7304" custLinFactNeighborY="2254"/>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9F034ED1-F19C-41AC-95CD-41FD23968A41}" type="pres">
      <dgm:prSet presAssocID="{ACDD3B15-D7D8-4415-AAA5-6C018F434566}" presName="childNode" presStyleLbl="node1" presStyleIdx="0" presStyleCnt="9" custAng="0" custScaleY="140141" custLinFactNeighborY="7144">
        <dgm:presLayoutVars>
          <dgm:bulletEnabled val="1"/>
        </dgm:presLayoutVars>
      </dgm:prSet>
      <dgm:spPr>
        <a:prstGeom prst="roundRect">
          <a:avLst>
            <a:gd name="adj" fmla="val 10000"/>
          </a:avLst>
        </a:prstGeom>
      </dgm:spPr>
    </dgm:pt>
    <dgm:pt modelId="{B380A53E-30C6-49A5-AF67-787291F16A05}" type="pres">
      <dgm:prSet presAssocID="{ACDD3B15-D7D8-4415-AAA5-6C018F434566}" presName="aSpace2" presStyleCnt="0"/>
      <dgm:spPr/>
    </dgm:pt>
    <dgm:pt modelId="{5FD375D6-A776-4D0E-ACBC-16A07F1BF9BB}" type="pres">
      <dgm:prSet presAssocID="{777CD136-206D-4693-9173-1BAFD0D08F2F}" presName="childNode" presStyleLbl="node1" presStyleIdx="1" presStyleCnt="9" custScaleY="99167">
        <dgm:presLayoutVars>
          <dgm:bulletEnabled val="1"/>
        </dgm:presLayoutVars>
      </dgm:prSet>
      <dgm:spPr>
        <a:prstGeom prst="roundRect">
          <a:avLst>
            <a:gd name="adj" fmla="val 10000"/>
          </a:avLst>
        </a:prstGeom>
      </dgm:spPr>
    </dgm:pt>
    <dgm:pt modelId="{11915369-964D-4E05-957D-9C72883997F0}" type="pres">
      <dgm:prSet presAssocID="{777CD136-206D-4693-9173-1BAFD0D08F2F}" presName="aSpace2" presStyleCnt="0"/>
      <dgm:spPr/>
    </dgm:pt>
    <dgm:pt modelId="{9A0CF2A1-0774-49DF-AB23-89E53A3C6AD2}" type="pres">
      <dgm:prSet presAssocID="{6B802921-D4E3-4516-947E-32E37F05114B}" presName="childNode" presStyleLbl="node1" presStyleIdx="2" presStyleCnt="9">
        <dgm:presLayoutVars>
          <dgm:bulletEnabled val="1"/>
        </dgm:presLayoutVars>
      </dgm:prSet>
      <dgm:spPr>
        <a:prstGeom prst="roundRect">
          <a:avLst>
            <a:gd name="adj" fmla="val 10000"/>
          </a:avLst>
        </a:prstGeom>
      </dgm:spPr>
    </dgm:pt>
    <dgm:pt modelId="{ABEFA3F5-6DFC-4DBD-8F10-1A6A4B1209A1}" type="pres">
      <dgm:prSet presAssocID="{6B802921-D4E3-4516-947E-32E37F05114B}" presName="aSpace2" presStyleCnt="0"/>
      <dgm:spPr/>
    </dgm:pt>
    <dgm:pt modelId="{F614161E-F423-4C6E-821D-436CF5132E1B}" type="pres">
      <dgm:prSet presAssocID="{AB6F0714-A11F-4E52-9FC4-E5D9AE8BA5C5}" presName="childNode" presStyleLbl="node1" presStyleIdx="3" presStyleCnt="9">
        <dgm:presLayoutVars>
          <dgm:bulletEnabled val="1"/>
        </dgm:presLayoutVars>
      </dgm:prSet>
      <dgm:spPr>
        <a:prstGeom prst="roundRect">
          <a:avLst>
            <a:gd name="adj" fmla="val 10000"/>
          </a:avLst>
        </a:prstGeom>
      </dgm:spPr>
    </dgm:pt>
    <dgm:pt modelId="{C004B246-C0FF-4CFD-A690-47923962B3AF}" type="pres">
      <dgm:prSet presAssocID="{AB6F0714-A11F-4E52-9FC4-E5D9AE8BA5C5}" presName="aSpace2" presStyleCnt="0"/>
      <dgm:spPr/>
    </dgm:pt>
    <dgm:pt modelId="{45BC47E2-319E-4E03-9CFA-3603A9928F0E}" type="pres">
      <dgm:prSet presAssocID="{520AD3EC-C1D5-4693-A868-EBD481FA845F}" presName="childNode" presStyleLbl="node1" presStyleIdx="4" presStyleCnt="9">
        <dgm:presLayoutVars>
          <dgm:bulletEnabled val="1"/>
        </dgm:presLayoutVars>
      </dgm:prSet>
      <dgm:spPr>
        <a:prstGeom prst="roundRect">
          <a:avLst>
            <a:gd name="adj" fmla="val 10000"/>
          </a:avLst>
        </a:prstGeom>
      </dgm:spPr>
    </dgm:pt>
    <dgm:pt modelId="{E41DA4E8-C312-4F93-B19A-B5EA276DADF6}" type="pres">
      <dgm:prSet presAssocID="{520AD3EC-C1D5-4693-A868-EBD481FA845F}" presName="aSpace2" presStyleCnt="0"/>
      <dgm:spPr/>
    </dgm:pt>
    <dgm:pt modelId="{FFC28C55-6FC1-4F7D-9CCE-E8B37981B050}" type="pres">
      <dgm:prSet presAssocID="{457E4082-7FB5-4D9B-86DD-D478F4E930F2}" presName="childNode" presStyleLbl="node1" presStyleIdx="5" presStyleCnt="9">
        <dgm:presLayoutVars>
          <dgm:bulletEnabled val="1"/>
        </dgm:presLayoutVars>
      </dgm:prSet>
      <dgm:spPr>
        <a:prstGeom prst="roundRect">
          <a:avLst>
            <a:gd name="adj" fmla="val 10000"/>
          </a:avLst>
        </a:prstGeom>
      </dgm:spPr>
    </dgm:pt>
    <dgm:pt modelId="{10E86244-C09A-4AEE-9995-D96ED0AE46CE}" type="pres">
      <dgm:prSet presAssocID="{457E4082-7FB5-4D9B-86DD-D478F4E930F2}" presName="aSpace2" presStyleCnt="0"/>
      <dgm:spPr/>
    </dgm:pt>
    <dgm:pt modelId="{FAF31C62-E709-4EFC-A9EB-605F565A195A}" type="pres">
      <dgm:prSet presAssocID="{F631A7D6-B841-468C-855E-39C4F564441B}" presName="childNode" presStyleLbl="node1" presStyleIdx="6" presStyleCnt="9">
        <dgm:presLayoutVars>
          <dgm:bulletEnabled val="1"/>
        </dgm:presLayoutVars>
      </dgm:prSet>
      <dgm:spPr>
        <a:prstGeom prst="roundRect">
          <a:avLst>
            <a:gd name="adj" fmla="val 10000"/>
          </a:avLst>
        </a:prstGeom>
      </dgm:spPr>
    </dgm:pt>
    <dgm:pt modelId="{E4D6AFE9-7945-484A-ABE4-64234B95F777}" type="pres">
      <dgm:prSet presAssocID="{F631A7D6-B841-468C-855E-39C4F564441B}" presName="aSpace2" presStyleCnt="0"/>
      <dgm:spPr/>
    </dgm:pt>
    <dgm:pt modelId="{1587139C-82F8-4554-A44E-FE23F6DA3A0A}" type="pres">
      <dgm:prSet presAssocID="{70F67BC9-E1EB-4406-B008-130CE6F0B9F0}" presName="childNode" presStyleLbl="node1" presStyleIdx="7" presStyleCnt="9">
        <dgm:presLayoutVars>
          <dgm:bulletEnabled val="1"/>
        </dgm:presLayoutVars>
      </dgm:prSet>
      <dgm:spPr>
        <a:prstGeom prst="roundRect">
          <a:avLst>
            <a:gd name="adj" fmla="val 10000"/>
          </a:avLst>
        </a:prstGeom>
      </dgm:spPr>
    </dgm:pt>
    <dgm:pt modelId="{01498328-8451-43F1-A54B-18DD3F335C4F}" type="pres">
      <dgm:prSet presAssocID="{70F67BC9-E1EB-4406-B008-130CE6F0B9F0}" presName="aSpace2" presStyleCnt="0"/>
      <dgm:spPr/>
    </dgm:pt>
    <dgm:pt modelId="{7DC1279D-0929-4557-ABB2-6D4DB73D7C64}" type="pres">
      <dgm:prSet presAssocID="{93999348-2474-4CD1-82DD-DE0BA37AE64B}" presName="childNode" presStyleLbl="node1" presStyleIdx="8" presStyleCnt="9">
        <dgm:presLayoutVars>
          <dgm:bulletEnabled val="1"/>
        </dgm:presLayoutVars>
      </dgm:prSet>
      <dgm:spPr>
        <a:prstGeom prst="roundRect">
          <a:avLst>
            <a:gd name="adj" fmla="val 10000"/>
          </a:avLst>
        </a:prstGeom>
      </dgm:spPr>
    </dgm:pt>
  </dgm:ptLst>
  <dgm:cxnLst>
    <dgm:cxn modelId="{897E4E16-A3D6-40AB-B222-CC2DBC115C70}" srcId="{8E81418C-2798-48C7-9DBD-472F5B4AA451}" destId="{70F67BC9-E1EB-4406-B008-130CE6F0B9F0}" srcOrd="7" destOrd="0" parTransId="{0743AA45-89F2-44BF-8548-FFE25390C2AB}" sibTransId="{5501A62A-83B0-4897-A4CB-8540730AFFD1}"/>
    <dgm:cxn modelId="{D7948516-E9F4-477C-AFE0-461F6746DE4B}" srcId="{8E81418C-2798-48C7-9DBD-472F5B4AA451}" destId="{AB6F0714-A11F-4E52-9FC4-E5D9AE8BA5C5}" srcOrd="3" destOrd="0" parTransId="{7B754493-7C98-4ABC-8B87-59D3471C1634}" sibTransId="{256733BC-0477-4C02-8485-292D3FFE3EB8}"/>
    <dgm:cxn modelId="{212C1318-9A0D-41C4-9E57-3A8CD9D55465}" srcId="{8E81418C-2798-48C7-9DBD-472F5B4AA451}" destId="{ACDD3B15-D7D8-4415-AAA5-6C018F434566}" srcOrd="0" destOrd="0" parTransId="{DB3D6873-A7B7-4E7D-BDB7-CBDF7F6ED08E}" sibTransId="{E920CE22-C317-46FB-84A3-A55457EE67D2}"/>
    <dgm:cxn modelId="{957BB31D-8514-4792-838F-F13ADE7C27BB}" type="presOf" srcId="{2030C772-5BAE-4D14-82BA-5F60B4E995ED}" destId="{E73DA0EE-94FF-4A26-943A-CCC1D2436F1F}" srcOrd="0" destOrd="0" presId="urn:microsoft.com/office/officeart/2005/8/layout/lProcess2"/>
    <dgm:cxn modelId="{9B1C072B-E0F2-4FF5-BD11-DDA81D95F8A8}" type="presOf" srcId="{70F67BC9-E1EB-4406-B008-130CE6F0B9F0}" destId="{1587139C-82F8-4554-A44E-FE23F6DA3A0A}" srcOrd="0" destOrd="0" presId="urn:microsoft.com/office/officeart/2005/8/layout/lProcess2"/>
    <dgm:cxn modelId="{2EE8DF34-2299-43E6-9150-01D8CEA3C114}" type="presOf" srcId="{520AD3EC-C1D5-4693-A868-EBD481FA845F}" destId="{45BC47E2-319E-4E03-9CFA-3603A9928F0E}" srcOrd="0" destOrd="0" presId="urn:microsoft.com/office/officeart/2005/8/layout/lProcess2"/>
    <dgm:cxn modelId="{E953EC6D-96C3-4970-8EF8-5AC65158A1B0}" srcId="{8E81418C-2798-48C7-9DBD-472F5B4AA451}" destId="{6B802921-D4E3-4516-947E-32E37F05114B}" srcOrd="2" destOrd="0" parTransId="{8AC3FADA-6EF4-4D19-8600-20511A04E66B}" sibTransId="{486E5AA0-8A5F-46DA-A8CA-672578A8E7CE}"/>
    <dgm:cxn modelId="{5F628973-62E8-4B2C-810B-DE24B080E632}" type="presOf" srcId="{457E4082-7FB5-4D9B-86DD-D478F4E930F2}" destId="{FFC28C55-6FC1-4F7D-9CCE-E8B37981B050}" srcOrd="0" destOrd="0" presId="urn:microsoft.com/office/officeart/2005/8/layout/lProcess2"/>
    <dgm:cxn modelId="{3651F054-915C-436A-85F0-866284518DF9}" srcId="{8E81418C-2798-48C7-9DBD-472F5B4AA451}" destId="{520AD3EC-C1D5-4693-A868-EBD481FA845F}" srcOrd="4" destOrd="0" parTransId="{DFF6CB63-EBA4-452B-A042-DF1DD4355E89}" sibTransId="{E8285B10-A3B8-4227-910F-61923268DF91}"/>
    <dgm:cxn modelId="{D7B9A859-4AF8-4AC3-A1CC-07EEB06AE6F8}" type="presOf" srcId="{8E81418C-2798-48C7-9DBD-472F5B4AA451}" destId="{C1769D7A-6BB3-4791-8C84-8B85951B1609}" srcOrd="0" destOrd="0" presId="urn:microsoft.com/office/officeart/2005/8/layout/lProcess2"/>
    <dgm:cxn modelId="{FA7BA97A-E027-4DEE-9B2A-90FD34C6F3C0}" type="presOf" srcId="{8E81418C-2798-48C7-9DBD-472F5B4AA451}" destId="{9A492BB7-DF9E-4CB7-A8D9-C3B2CE998318}" srcOrd="1" destOrd="0" presId="urn:microsoft.com/office/officeart/2005/8/layout/lProcess2"/>
    <dgm:cxn modelId="{094C1D7E-76E2-4894-8FE7-C0BBE610F31B}" type="presOf" srcId="{AB6F0714-A11F-4E52-9FC4-E5D9AE8BA5C5}" destId="{F614161E-F423-4C6E-821D-436CF5132E1B}" srcOrd="0" destOrd="0" presId="urn:microsoft.com/office/officeart/2005/8/layout/lProcess2"/>
    <dgm:cxn modelId="{CE6A2D86-6F17-473F-8794-F5E7890F18EE}" srcId="{2030C772-5BAE-4D14-82BA-5F60B4E995ED}" destId="{8E81418C-2798-48C7-9DBD-472F5B4AA451}" srcOrd="0" destOrd="0" parTransId="{9BE40FEA-49A5-4A58-A5B4-6B83EBEF430C}" sibTransId="{7E54E15D-99F5-44EB-A21C-5B94AEB9C93C}"/>
    <dgm:cxn modelId="{CC0AA89E-EF26-4BB4-914E-99963F856050}" srcId="{8E81418C-2798-48C7-9DBD-472F5B4AA451}" destId="{F631A7D6-B841-468C-855E-39C4F564441B}" srcOrd="6" destOrd="0" parTransId="{D669AC99-2C2A-4AAF-BF6D-CA274EC516D3}" sibTransId="{E4F3F2C7-8DAD-4B08-B005-10A42EC3B7E3}"/>
    <dgm:cxn modelId="{6B15F1B3-A472-4605-90B7-2F4A78CB2255}" srcId="{8E81418C-2798-48C7-9DBD-472F5B4AA451}" destId="{777CD136-206D-4693-9173-1BAFD0D08F2F}" srcOrd="1" destOrd="0" parTransId="{A0027A8C-2E00-461A-894E-A8BC42CDAC5D}" sibTransId="{973C08F4-FABD-43BD-BDC0-FB5A6ED1FE06}"/>
    <dgm:cxn modelId="{1A2328C6-87E7-4412-89CC-DB0A62A551B6}" type="presOf" srcId="{6B802921-D4E3-4516-947E-32E37F05114B}" destId="{9A0CF2A1-0774-49DF-AB23-89E53A3C6AD2}" srcOrd="0" destOrd="0" presId="urn:microsoft.com/office/officeart/2005/8/layout/lProcess2"/>
    <dgm:cxn modelId="{DBA147D6-DE3D-47CA-89D2-392EF1FA7772}" type="presOf" srcId="{777CD136-206D-4693-9173-1BAFD0D08F2F}" destId="{5FD375D6-A776-4D0E-ACBC-16A07F1BF9BB}" srcOrd="0" destOrd="0" presId="urn:microsoft.com/office/officeart/2005/8/layout/lProcess2"/>
    <dgm:cxn modelId="{CA9CFDD7-E6AA-44C0-BC05-AA52C5E4AACF}" srcId="{8E81418C-2798-48C7-9DBD-472F5B4AA451}" destId="{457E4082-7FB5-4D9B-86DD-D478F4E930F2}" srcOrd="5" destOrd="0" parTransId="{1C2654EC-1AFB-44A9-A4BE-0C110C699378}" sibTransId="{DDBD668A-029C-44FA-8F9D-193E62CC0D6E}"/>
    <dgm:cxn modelId="{5CC4A2D9-E239-4784-8334-5B047CB86E83}" type="presOf" srcId="{ACDD3B15-D7D8-4415-AAA5-6C018F434566}" destId="{9F034ED1-F19C-41AC-95CD-41FD23968A41}" srcOrd="0" destOrd="0" presId="urn:microsoft.com/office/officeart/2005/8/layout/lProcess2"/>
    <dgm:cxn modelId="{9A7B8BF2-0855-4081-9D2C-59B87527E9A6}" type="presOf" srcId="{F631A7D6-B841-468C-855E-39C4F564441B}" destId="{FAF31C62-E709-4EFC-A9EB-605F565A195A}" srcOrd="0" destOrd="0" presId="urn:microsoft.com/office/officeart/2005/8/layout/lProcess2"/>
    <dgm:cxn modelId="{0709FFF7-91A6-4C9C-8CAD-A753B94EEFC9}" type="presOf" srcId="{93999348-2474-4CD1-82DD-DE0BA37AE64B}" destId="{7DC1279D-0929-4557-ABB2-6D4DB73D7C64}" srcOrd="0" destOrd="0" presId="urn:microsoft.com/office/officeart/2005/8/layout/lProcess2"/>
    <dgm:cxn modelId="{F9E165FE-0113-43DE-B2C9-D5CD79ECC985}" srcId="{8E81418C-2798-48C7-9DBD-472F5B4AA451}" destId="{93999348-2474-4CD1-82DD-DE0BA37AE64B}" srcOrd="8" destOrd="0" parTransId="{052ECF22-6C67-413A-A0B6-1FEE808697DC}" sibTransId="{57F1D6A6-5625-414E-8910-E9A111D49F3D}"/>
    <dgm:cxn modelId="{38E1FCB4-9D00-4BB3-BA11-76BFC4C0F958}" type="presParOf" srcId="{E73DA0EE-94FF-4A26-943A-CCC1D2436F1F}" destId="{E164C5A3-0A0D-40BD-B074-D8E839C431A8}" srcOrd="0" destOrd="0" presId="urn:microsoft.com/office/officeart/2005/8/layout/lProcess2"/>
    <dgm:cxn modelId="{15C8A630-EB2D-479B-89E9-B89E9DB22EE9}" type="presParOf" srcId="{E164C5A3-0A0D-40BD-B074-D8E839C431A8}" destId="{C1769D7A-6BB3-4791-8C84-8B85951B1609}" srcOrd="0" destOrd="0" presId="urn:microsoft.com/office/officeart/2005/8/layout/lProcess2"/>
    <dgm:cxn modelId="{37F38F2F-E085-4D83-88ED-3AE36D5642AB}" type="presParOf" srcId="{E164C5A3-0A0D-40BD-B074-D8E839C431A8}" destId="{9A492BB7-DF9E-4CB7-A8D9-C3B2CE998318}" srcOrd="1" destOrd="0" presId="urn:microsoft.com/office/officeart/2005/8/layout/lProcess2"/>
    <dgm:cxn modelId="{8F672E32-D1A7-49DF-8660-247CC29C46C7}" type="presParOf" srcId="{E164C5A3-0A0D-40BD-B074-D8E839C431A8}" destId="{29358780-C049-4924-9181-4C2BC1D39244}" srcOrd="2" destOrd="0" presId="urn:microsoft.com/office/officeart/2005/8/layout/lProcess2"/>
    <dgm:cxn modelId="{54811E30-A0C3-4DF4-9503-63EDB6E542C6}" type="presParOf" srcId="{29358780-C049-4924-9181-4C2BC1D39244}" destId="{EED07B4D-3C2D-4520-B3B4-60B3E3EEE10C}" srcOrd="0" destOrd="0" presId="urn:microsoft.com/office/officeart/2005/8/layout/lProcess2"/>
    <dgm:cxn modelId="{54343841-FD8D-4190-933B-B8C58580EE57}" type="presParOf" srcId="{EED07B4D-3C2D-4520-B3B4-60B3E3EEE10C}" destId="{9F034ED1-F19C-41AC-95CD-41FD23968A41}" srcOrd="0" destOrd="0" presId="urn:microsoft.com/office/officeart/2005/8/layout/lProcess2"/>
    <dgm:cxn modelId="{61BC551C-A639-414C-A9FA-6606DC130E51}" type="presParOf" srcId="{EED07B4D-3C2D-4520-B3B4-60B3E3EEE10C}" destId="{B380A53E-30C6-49A5-AF67-787291F16A05}" srcOrd="1" destOrd="0" presId="urn:microsoft.com/office/officeart/2005/8/layout/lProcess2"/>
    <dgm:cxn modelId="{7C6645F1-6520-4A76-8575-F5401A5B4EAA}" type="presParOf" srcId="{EED07B4D-3C2D-4520-B3B4-60B3E3EEE10C}" destId="{5FD375D6-A776-4D0E-ACBC-16A07F1BF9BB}" srcOrd="2" destOrd="0" presId="urn:microsoft.com/office/officeart/2005/8/layout/lProcess2"/>
    <dgm:cxn modelId="{393E3241-8153-440C-B747-A39D466071A7}" type="presParOf" srcId="{EED07B4D-3C2D-4520-B3B4-60B3E3EEE10C}" destId="{11915369-964D-4E05-957D-9C72883997F0}" srcOrd="3" destOrd="0" presId="urn:microsoft.com/office/officeart/2005/8/layout/lProcess2"/>
    <dgm:cxn modelId="{28363838-0D6D-4A02-B9F4-FDEA06721C05}" type="presParOf" srcId="{EED07B4D-3C2D-4520-B3B4-60B3E3EEE10C}" destId="{9A0CF2A1-0774-49DF-AB23-89E53A3C6AD2}" srcOrd="4" destOrd="0" presId="urn:microsoft.com/office/officeart/2005/8/layout/lProcess2"/>
    <dgm:cxn modelId="{1B2F280B-B454-4902-A717-559636B3287A}" type="presParOf" srcId="{EED07B4D-3C2D-4520-B3B4-60B3E3EEE10C}" destId="{ABEFA3F5-6DFC-4DBD-8F10-1A6A4B1209A1}" srcOrd="5" destOrd="0" presId="urn:microsoft.com/office/officeart/2005/8/layout/lProcess2"/>
    <dgm:cxn modelId="{2130DEE0-ACE4-4E7D-9EE5-133D34B4613C}" type="presParOf" srcId="{EED07B4D-3C2D-4520-B3B4-60B3E3EEE10C}" destId="{F614161E-F423-4C6E-821D-436CF5132E1B}" srcOrd="6" destOrd="0" presId="urn:microsoft.com/office/officeart/2005/8/layout/lProcess2"/>
    <dgm:cxn modelId="{C6C8CD53-044E-4A83-9CA9-9F64F6BBC3E2}" type="presParOf" srcId="{EED07B4D-3C2D-4520-B3B4-60B3E3EEE10C}" destId="{C004B246-C0FF-4CFD-A690-47923962B3AF}" srcOrd="7" destOrd="0" presId="urn:microsoft.com/office/officeart/2005/8/layout/lProcess2"/>
    <dgm:cxn modelId="{C9BC64C4-66AA-4C8A-83ED-CC270F083890}" type="presParOf" srcId="{EED07B4D-3C2D-4520-B3B4-60B3E3EEE10C}" destId="{45BC47E2-319E-4E03-9CFA-3603A9928F0E}" srcOrd="8" destOrd="0" presId="urn:microsoft.com/office/officeart/2005/8/layout/lProcess2"/>
    <dgm:cxn modelId="{60C270CB-4CBB-47FC-9358-563C0FC29FDE}" type="presParOf" srcId="{EED07B4D-3C2D-4520-B3B4-60B3E3EEE10C}" destId="{E41DA4E8-C312-4F93-B19A-B5EA276DADF6}" srcOrd="9" destOrd="0" presId="urn:microsoft.com/office/officeart/2005/8/layout/lProcess2"/>
    <dgm:cxn modelId="{949DFDA8-D2DF-4526-A4FF-859ADC7F78B8}" type="presParOf" srcId="{EED07B4D-3C2D-4520-B3B4-60B3E3EEE10C}" destId="{FFC28C55-6FC1-4F7D-9CCE-E8B37981B050}" srcOrd="10" destOrd="0" presId="urn:microsoft.com/office/officeart/2005/8/layout/lProcess2"/>
    <dgm:cxn modelId="{46B9E6A4-A759-47A5-B536-C9CA1BC2D120}" type="presParOf" srcId="{EED07B4D-3C2D-4520-B3B4-60B3E3EEE10C}" destId="{10E86244-C09A-4AEE-9995-D96ED0AE46CE}" srcOrd="11" destOrd="0" presId="urn:microsoft.com/office/officeart/2005/8/layout/lProcess2"/>
    <dgm:cxn modelId="{33EA88EC-8D78-4A53-8305-D6BD139F10EE}" type="presParOf" srcId="{EED07B4D-3C2D-4520-B3B4-60B3E3EEE10C}" destId="{FAF31C62-E709-4EFC-A9EB-605F565A195A}" srcOrd="12" destOrd="0" presId="urn:microsoft.com/office/officeart/2005/8/layout/lProcess2"/>
    <dgm:cxn modelId="{C076B348-AB2B-4028-8680-0E1D3255FA18}" type="presParOf" srcId="{EED07B4D-3C2D-4520-B3B4-60B3E3EEE10C}" destId="{E4D6AFE9-7945-484A-ABE4-64234B95F777}" srcOrd="13" destOrd="0" presId="urn:microsoft.com/office/officeart/2005/8/layout/lProcess2"/>
    <dgm:cxn modelId="{1A5E6269-72FE-4E6F-A3C0-99BE43BB0823}" type="presParOf" srcId="{EED07B4D-3C2D-4520-B3B4-60B3E3EEE10C}" destId="{1587139C-82F8-4554-A44E-FE23F6DA3A0A}" srcOrd="14" destOrd="0" presId="urn:microsoft.com/office/officeart/2005/8/layout/lProcess2"/>
    <dgm:cxn modelId="{45F214A8-44A4-40B7-9C51-7E2F84172051}" type="presParOf" srcId="{EED07B4D-3C2D-4520-B3B4-60B3E3EEE10C}" destId="{01498328-8451-43F1-A54B-18DD3F335C4F}" srcOrd="15" destOrd="0" presId="urn:microsoft.com/office/officeart/2005/8/layout/lProcess2"/>
    <dgm:cxn modelId="{B231B364-0873-4D9B-8453-EDCCDA462029}" type="presParOf" srcId="{EED07B4D-3C2D-4520-B3B4-60B3E3EEE10C}" destId="{7DC1279D-0929-4557-ABB2-6D4DB73D7C64}" srcOrd="16" destOrd="0" presId="urn:microsoft.com/office/officeart/2005/8/layout/lProcess2"/>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30C772-5BAE-4D14-82BA-5F60B4E995ED}"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fr-FR"/>
        </a:p>
      </dgm:t>
    </dgm:pt>
    <dgm:pt modelId="{8E81418C-2798-48C7-9DBD-472F5B4AA451}">
      <dgm:prSet phldrT="[Texte]" custT="1"/>
      <dgm:spPr>
        <a:xfrm>
          <a:off x="0" y="0"/>
          <a:ext cx="2188845" cy="2371724"/>
        </a:xfrm>
        <a:solidFill>
          <a:srgbClr val="009DD9">
            <a:tint val="40000"/>
            <a:hueOff val="0"/>
            <a:satOff val="0"/>
            <a:lumOff val="0"/>
            <a:alphaOff val="0"/>
          </a:srgbClr>
        </a:solidFill>
        <a:ln>
          <a:noFill/>
        </a:ln>
        <a:effectLst/>
      </dgm:spPr>
      <dgm:t>
        <a:bodyPr/>
        <a:lstStyle/>
        <a:p>
          <a:r>
            <a:rPr lang="fr-FR" sz="1400" b="1" dirty="0">
              <a:solidFill>
                <a:sysClr val="windowText" lastClr="000000">
                  <a:hueOff val="0"/>
                  <a:satOff val="0"/>
                  <a:lumOff val="0"/>
                  <a:alphaOff val="0"/>
                </a:sysClr>
              </a:solidFill>
              <a:latin typeface="Calibri" panose="020F0502020204030204"/>
              <a:ea typeface="+mn-ea"/>
              <a:cs typeface="+mn-cs"/>
            </a:rPr>
            <a:t>Santé</a:t>
          </a:r>
        </a:p>
      </dgm:t>
    </dgm:pt>
    <dgm:pt modelId="{9BE40FEA-49A5-4A58-A5B4-6B83EBEF430C}" type="parTrans" cxnId="{CE6A2D86-6F17-473F-8794-F5E7890F18EE}">
      <dgm:prSet/>
      <dgm:spPr/>
      <dgm:t>
        <a:bodyPr/>
        <a:lstStyle/>
        <a:p>
          <a:endParaRPr lang="fr-FR"/>
        </a:p>
      </dgm:t>
    </dgm:pt>
    <dgm:pt modelId="{7E54E15D-99F5-44EB-A21C-5B94AEB9C93C}" type="sibTrans" cxnId="{CE6A2D86-6F17-473F-8794-F5E7890F18EE}">
      <dgm:prSet/>
      <dgm:spPr/>
      <dgm:t>
        <a:bodyPr/>
        <a:lstStyle/>
        <a:p>
          <a:endParaRPr lang="fr-FR"/>
        </a:p>
      </dgm:t>
    </dgm:pt>
    <dgm:pt modelId="{417699EA-C148-4E0F-A958-5D97B5B249C4}">
      <dgm:prSet phldrT="[Texte]" custT="1"/>
      <dgm:spPr>
        <a:xfrm>
          <a:off x="218884" y="1537336"/>
          <a:ext cx="1751076" cy="715107"/>
        </a:xfr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Espaces santé jeunes</a:t>
          </a:r>
        </a:p>
      </dgm:t>
    </dgm:pt>
    <dgm:pt modelId="{17C1FBDE-7BD2-4788-A569-FB0A42D10E2C}" type="parTrans" cxnId="{5AEE1276-A454-4488-AD0C-C3D489E915C9}">
      <dgm:prSet/>
      <dgm:spPr/>
      <dgm:t>
        <a:bodyPr/>
        <a:lstStyle/>
        <a:p>
          <a:endParaRPr lang="fr-FR"/>
        </a:p>
      </dgm:t>
    </dgm:pt>
    <dgm:pt modelId="{048E6392-B09B-47D8-9575-BD632A48CF30}" type="sibTrans" cxnId="{5AEE1276-A454-4488-AD0C-C3D489E915C9}">
      <dgm:prSet/>
      <dgm:spPr/>
      <dgm:t>
        <a:bodyPr/>
        <a:lstStyle/>
        <a:p>
          <a:endParaRPr lang="fr-FR"/>
        </a:p>
      </dgm:t>
    </dgm:pt>
    <dgm:pt modelId="{52C1447D-B7D2-4373-AB4D-8C31B4045BAC}">
      <dgm:prSet phldrT="[Texte]" custT="1"/>
      <dgm:spPr>
        <a:xfrm>
          <a:off x="218884" y="712212"/>
          <a:ext cx="1751076" cy="715107"/>
        </a:xfr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fr-FR" sz="1000" dirty="0">
              <a:solidFill>
                <a:sysClr val="window" lastClr="FFFFFF"/>
              </a:solidFill>
              <a:latin typeface="Calibri" panose="020F0502020204030204"/>
              <a:ea typeface="+mn-ea"/>
              <a:cs typeface="+mn-cs"/>
            </a:rPr>
            <a:t>Maisons des adolescents</a:t>
          </a:r>
        </a:p>
      </dgm:t>
    </dgm:pt>
    <dgm:pt modelId="{5403C99A-1713-49F1-8834-974CA20A3168}" type="parTrans" cxnId="{DC53899B-6834-45F9-B0AF-48AF2414AF29}">
      <dgm:prSet/>
      <dgm:spPr/>
      <dgm:t>
        <a:bodyPr/>
        <a:lstStyle/>
        <a:p>
          <a:endParaRPr lang="fr-FR"/>
        </a:p>
      </dgm:t>
    </dgm:pt>
    <dgm:pt modelId="{3BDBD161-0F78-48BA-ACC7-84171B642FAB}" type="sibTrans" cxnId="{DC53899B-6834-45F9-B0AF-48AF2414AF29}">
      <dgm:prSet/>
      <dgm:spPr/>
      <dgm:t>
        <a:bodyPr/>
        <a:lstStyle/>
        <a:p>
          <a:endParaRPr lang="fr-FR"/>
        </a:p>
      </dgm:t>
    </dgm:pt>
    <dgm:pt modelId="{E73DA0EE-94FF-4A26-943A-CCC1D2436F1F}" type="pres">
      <dgm:prSet presAssocID="{2030C772-5BAE-4D14-82BA-5F60B4E995ED}" presName="theList" presStyleCnt="0">
        <dgm:presLayoutVars>
          <dgm:dir/>
          <dgm:animLvl val="lvl"/>
          <dgm:resizeHandles val="exact"/>
        </dgm:presLayoutVars>
      </dgm:prSet>
      <dgm:spPr/>
    </dgm:pt>
    <dgm:pt modelId="{E164C5A3-0A0D-40BD-B074-D8E839C431A8}" type="pres">
      <dgm:prSet presAssocID="{8E81418C-2798-48C7-9DBD-472F5B4AA451}" presName="compNode" presStyleCnt="0"/>
      <dgm:spPr/>
    </dgm:pt>
    <dgm:pt modelId="{C1769D7A-6BB3-4791-8C84-8B85951B1609}" type="pres">
      <dgm:prSet presAssocID="{8E81418C-2798-48C7-9DBD-472F5B4AA451}" presName="aNode" presStyleLbl="bgShp" presStyleIdx="0" presStyleCnt="1" custLinFactNeighborX="1843" custLinFactNeighborY="22679"/>
      <dgm:spPr>
        <a:prstGeom prst="roundRect">
          <a:avLst>
            <a:gd name="adj" fmla="val 10000"/>
          </a:avLst>
        </a:prstGeom>
      </dgm:spPr>
    </dgm:pt>
    <dgm:pt modelId="{9A492BB7-DF9E-4CB7-A8D9-C3B2CE998318}" type="pres">
      <dgm:prSet presAssocID="{8E81418C-2798-48C7-9DBD-472F5B4AA451}" presName="textNode" presStyleLbl="bgShp" presStyleIdx="0" presStyleCnt="1"/>
      <dgm:spPr/>
    </dgm:pt>
    <dgm:pt modelId="{29358780-C049-4924-9181-4C2BC1D39244}" type="pres">
      <dgm:prSet presAssocID="{8E81418C-2798-48C7-9DBD-472F5B4AA451}" presName="compChildNode" presStyleCnt="0"/>
      <dgm:spPr/>
    </dgm:pt>
    <dgm:pt modelId="{EED07B4D-3C2D-4520-B3B4-60B3E3EEE10C}" type="pres">
      <dgm:prSet presAssocID="{8E81418C-2798-48C7-9DBD-472F5B4AA451}" presName="theInnerList" presStyleCnt="0"/>
      <dgm:spPr/>
    </dgm:pt>
    <dgm:pt modelId="{70810D57-C435-4525-8C96-1917925A8448}" type="pres">
      <dgm:prSet presAssocID="{52C1447D-B7D2-4373-AB4D-8C31B4045BAC}" presName="childNode" presStyleLbl="node1" presStyleIdx="0" presStyleCnt="2">
        <dgm:presLayoutVars>
          <dgm:bulletEnabled val="1"/>
        </dgm:presLayoutVars>
      </dgm:prSet>
      <dgm:spPr>
        <a:prstGeom prst="roundRect">
          <a:avLst>
            <a:gd name="adj" fmla="val 10000"/>
          </a:avLst>
        </a:prstGeom>
      </dgm:spPr>
    </dgm:pt>
    <dgm:pt modelId="{83C42906-EA74-46BE-954C-A80C2E829CDD}" type="pres">
      <dgm:prSet presAssocID="{52C1447D-B7D2-4373-AB4D-8C31B4045BAC}" presName="aSpace2" presStyleCnt="0"/>
      <dgm:spPr/>
    </dgm:pt>
    <dgm:pt modelId="{650BE0A6-F672-4EBC-AE5B-C2D09FDB15B9}" type="pres">
      <dgm:prSet presAssocID="{417699EA-C148-4E0F-A958-5D97B5B249C4}" presName="childNode" presStyleLbl="node1" presStyleIdx="1" presStyleCnt="2">
        <dgm:presLayoutVars>
          <dgm:bulletEnabled val="1"/>
        </dgm:presLayoutVars>
      </dgm:prSet>
      <dgm:spPr>
        <a:prstGeom prst="roundRect">
          <a:avLst>
            <a:gd name="adj" fmla="val 10000"/>
          </a:avLst>
        </a:prstGeom>
      </dgm:spPr>
    </dgm:pt>
  </dgm:ptLst>
  <dgm:cxnLst>
    <dgm:cxn modelId="{B8158242-1F35-4FEB-BD46-49D887616FA3}" type="presOf" srcId="{8E81418C-2798-48C7-9DBD-472F5B4AA451}" destId="{C1769D7A-6BB3-4791-8C84-8B85951B1609}" srcOrd="0" destOrd="0" presId="urn:microsoft.com/office/officeart/2005/8/layout/lProcess2"/>
    <dgm:cxn modelId="{5AEE1276-A454-4488-AD0C-C3D489E915C9}" srcId="{8E81418C-2798-48C7-9DBD-472F5B4AA451}" destId="{417699EA-C148-4E0F-A958-5D97B5B249C4}" srcOrd="1" destOrd="0" parTransId="{17C1FBDE-7BD2-4788-A569-FB0A42D10E2C}" sibTransId="{048E6392-B09B-47D8-9575-BD632A48CF30}"/>
    <dgm:cxn modelId="{1E5C2E58-2D3D-4560-88B5-B37C1A88D90C}" type="presOf" srcId="{8E81418C-2798-48C7-9DBD-472F5B4AA451}" destId="{9A492BB7-DF9E-4CB7-A8D9-C3B2CE998318}" srcOrd="1" destOrd="0" presId="urn:microsoft.com/office/officeart/2005/8/layout/lProcess2"/>
    <dgm:cxn modelId="{CE6A2D86-6F17-473F-8794-F5E7890F18EE}" srcId="{2030C772-5BAE-4D14-82BA-5F60B4E995ED}" destId="{8E81418C-2798-48C7-9DBD-472F5B4AA451}" srcOrd="0" destOrd="0" parTransId="{9BE40FEA-49A5-4A58-A5B4-6B83EBEF430C}" sibTransId="{7E54E15D-99F5-44EB-A21C-5B94AEB9C93C}"/>
    <dgm:cxn modelId="{52A5D18B-8DEC-411B-942D-773F351CFEED}" type="presOf" srcId="{52C1447D-B7D2-4373-AB4D-8C31B4045BAC}" destId="{70810D57-C435-4525-8C96-1917925A8448}" srcOrd="0" destOrd="0" presId="urn:microsoft.com/office/officeart/2005/8/layout/lProcess2"/>
    <dgm:cxn modelId="{DC53899B-6834-45F9-B0AF-48AF2414AF29}" srcId="{8E81418C-2798-48C7-9DBD-472F5B4AA451}" destId="{52C1447D-B7D2-4373-AB4D-8C31B4045BAC}" srcOrd="0" destOrd="0" parTransId="{5403C99A-1713-49F1-8834-974CA20A3168}" sibTransId="{3BDBD161-0F78-48BA-ACC7-84171B642FAB}"/>
    <dgm:cxn modelId="{6B6855BC-DF7A-4418-8EC5-554D71DB267C}" type="presOf" srcId="{2030C772-5BAE-4D14-82BA-5F60B4E995ED}" destId="{E73DA0EE-94FF-4A26-943A-CCC1D2436F1F}" srcOrd="0" destOrd="0" presId="urn:microsoft.com/office/officeart/2005/8/layout/lProcess2"/>
    <dgm:cxn modelId="{96A555C5-7A13-46AC-B8F4-25597549D325}" type="presOf" srcId="{417699EA-C148-4E0F-A958-5D97B5B249C4}" destId="{650BE0A6-F672-4EBC-AE5B-C2D09FDB15B9}" srcOrd="0" destOrd="0" presId="urn:microsoft.com/office/officeart/2005/8/layout/lProcess2"/>
    <dgm:cxn modelId="{28C55472-1CCC-4D97-9A3C-1F121ABB168F}" type="presParOf" srcId="{E73DA0EE-94FF-4A26-943A-CCC1D2436F1F}" destId="{E164C5A3-0A0D-40BD-B074-D8E839C431A8}" srcOrd="0" destOrd="0" presId="urn:microsoft.com/office/officeart/2005/8/layout/lProcess2"/>
    <dgm:cxn modelId="{7C0059BF-DFA6-4264-A38A-715123D88152}" type="presParOf" srcId="{E164C5A3-0A0D-40BD-B074-D8E839C431A8}" destId="{C1769D7A-6BB3-4791-8C84-8B85951B1609}" srcOrd="0" destOrd="0" presId="urn:microsoft.com/office/officeart/2005/8/layout/lProcess2"/>
    <dgm:cxn modelId="{2F787A62-E747-4207-874E-4B06C0041C16}" type="presParOf" srcId="{E164C5A3-0A0D-40BD-B074-D8E839C431A8}" destId="{9A492BB7-DF9E-4CB7-A8D9-C3B2CE998318}" srcOrd="1" destOrd="0" presId="urn:microsoft.com/office/officeart/2005/8/layout/lProcess2"/>
    <dgm:cxn modelId="{B4044660-2588-461E-A3EE-8240F286096C}" type="presParOf" srcId="{E164C5A3-0A0D-40BD-B074-D8E839C431A8}" destId="{29358780-C049-4924-9181-4C2BC1D39244}" srcOrd="2" destOrd="0" presId="urn:microsoft.com/office/officeart/2005/8/layout/lProcess2"/>
    <dgm:cxn modelId="{033EDAE6-0B5E-46A5-98D1-E69F6948A0D4}" type="presParOf" srcId="{29358780-C049-4924-9181-4C2BC1D39244}" destId="{EED07B4D-3C2D-4520-B3B4-60B3E3EEE10C}" srcOrd="0" destOrd="0" presId="urn:microsoft.com/office/officeart/2005/8/layout/lProcess2"/>
    <dgm:cxn modelId="{ED56225C-CDB3-4F94-ACC8-E7F12024F097}" type="presParOf" srcId="{EED07B4D-3C2D-4520-B3B4-60B3E3EEE10C}" destId="{70810D57-C435-4525-8C96-1917925A8448}" srcOrd="0" destOrd="0" presId="urn:microsoft.com/office/officeart/2005/8/layout/lProcess2"/>
    <dgm:cxn modelId="{79AFB94B-13E3-4AAD-BD03-CD2E3DF75000}" type="presParOf" srcId="{EED07B4D-3C2D-4520-B3B4-60B3E3EEE10C}" destId="{83C42906-EA74-46BE-954C-A80C2E829CDD}" srcOrd="1" destOrd="0" presId="urn:microsoft.com/office/officeart/2005/8/layout/lProcess2"/>
    <dgm:cxn modelId="{003D8F91-6880-4A3A-90AF-FDF8FBF0116A}" type="presParOf" srcId="{EED07B4D-3C2D-4520-B3B4-60B3E3EEE10C}" destId="{650BE0A6-F672-4EBC-AE5B-C2D09FDB15B9}" srcOrd="2" destOrd="0" presId="urn:microsoft.com/office/officeart/2005/8/layout/lProcess2"/>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0" y="0"/>
          <a:ext cx="1934384" cy="2581711"/>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Times New Roman" panose="02020603050405020304" pitchFamily="18" charset="0"/>
            </a:rPr>
            <a:t>Citoyenneté</a:t>
          </a:r>
          <a:endParaRPr lang="fr-FR" sz="1400" kern="1200" dirty="0">
            <a:solidFill>
              <a:sysClr val="windowText" lastClr="000000">
                <a:hueOff val="0"/>
                <a:satOff val="0"/>
                <a:lumOff val="0"/>
                <a:alphaOff val="0"/>
              </a:sysClr>
            </a:solidFill>
            <a:latin typeface="Calibri" panose="020F0502020204030204"/>
            <a:ea typeface="+mn-ea"/>
            <a:cs typeface="Times New Roman" panose="02020603050405020304" pitchFamily="18" charset="0"/>
          </a:endParaRPr>
        </a:p>
      </dsp:txBody>
      <dsp:txXfrm>
        <a:off x="0" y="0"/>
        <a:ext cx="1934384" cy="774513"/>
      </dsp:txXfrm>
    </dsp:sp>
    <dsp:sp modelId="{650BE0A6-F672-4EBC-AE5B-C2D09FDB15B9}">
      <dsp:nvSpPr>
        <dsp:cNvPr id="0" name=""/>
        <dsp:cNvSpPr/>
      </dsp:nvSpPr>
      <dsp:spPr>
        <a:xfrm>
          <a:off x="193438" y="774576"/>
          <a:ext cx="1547507" cy="376100"/>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Times New Roman" panose="02020603050405020304" pitchFamily="18" charset="0"/>
            </a:rPr>
            <a:t>Service Civique</a:t>
          </a:r>
        </a:p>
      </dsp:txBody>
      <dsp:txXfrm>
        <a:off x="204454" y="785592"/>
        <a:ext cx="1525475" cy="354068"/>
      </dsp:txXfrm>
    </dsp:sp>
    <dsp:sp modelId="{008BEE9B-5019-4DBD-AEAD-975635D716EA}">
      <dsp:nvSpPr>
        <dsp:cNvPr id="0" name=""/>
        <dsp:cNvSpPr/>
      </dsp:nvSpPr>
      <dsp:spPr>
        <a:xfrm>
          <a:off x="193438" y="1208538"/>
          <a:ext cx="1547507" cy="376100"/>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Times New Roman" panose="02020603050405020304" pitchFamily="18" charset="0"/>
            </a:rPr>
            <a:t>Chantiers de jeunes bénévoles</a:t>
          </a:r>
        </a:p>
      </dsp:txBody>
      <dsp:txXfrm>
        <a:off x="204454" y="1219554"/>
        <a:ext cx="1525475" cy="354068"/>
      </dsp:txXfrm>
    </dsp:sp>
    <dsp:sp modelId="{211A3CC7-2C9B-44A9-9EBB-F2B07403A98D}">
      <dsp:nvSpPr>
        <dsp:cNvPr id="0" name=""/>
        <dsp:cNvSpPr/>
      </dsp:nvSpPr>
      <dsp:spPr>
        <a:xfrm>
          <a:off x="193438" y="1642500"/>
          <a:ext cx="1547507" cy="376100"/>
        </a:xfrm>
        <a:prstGeom prst="roundRect">
          <a:avLst>
            <a:gd name="adj" fmla="val 10000"/>
          </a:avLst>
        </a:prstGeo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Times New Roman" panose="02020603050405020304" pitchFamily="18" charset="0"/>
            </a:rPr>
            <a:t>Réseau information jeunesse</a:t>
          </a:r>
        </a:p>
      </dsp:txBody>
      <dsp:txXfrm>
        <a:off x="204454" y="1653516"/>
        <a:ext cx="1525475" cy="354068"/>
      </dsp:txXfrm>
    </dsp:sp>
    <dsp:sp modelId="{5AB7155F-3851-4403-BC89-6EE2B076AA0C}">
      <dsp:nvSpPr>
        <dsp:cNvPr id="0" name=""/>
        <dsp:cNvSpPr/>
      </dsp:nvSpPr>
      <dsp:spPr>
        <a:xfrm>
          <a:off x="193438" y="2076462"/>
          <a:ext cx="1547507" cy="376100"/>
        </a:xfrm>
        <a:prstGeom prst="roundRect">
          <a:avLst>
            <a:gd name="adj" fmla="val 10000"/>
          </a:avLst>
        </a:prstGeom>
        <a:solidFill>
          <a:srgbClr val="7CCA62">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Times New Roman" panose="02020603050405020304" pitchFamily="18" charset="0"/>
            </a:rPr>
            <a:t>Maisons des jeunes de la culture (MJC)</a:t>
          </a:r>
        </a:p>
      </dsp:txBody>
      <dsp:txXfrm>
        <a:off x="204454" y="2087478"/>
        <a:ext cx="1525475" cy="3540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0" y="0"/>
          <a:ext cx="1970300" cy="2468373"/>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mn-cs"/>
            </a:rPr>
            <a:t>Culture - Sport</a:t>
          </a:r>
          <a:endParaRPr lang="fr-FR" sz="1400" kern="1200" dirty="0">
            <a:solidFill>
              <a:sysClr val="windowText" lastClr="000000">
                <a:hueOff val="0"/>
                <a:satOff val="0"/>
                <a:lumOff val="0"/>
                <a:alphaOff val="0"/>
              </a:sysClr>
            </a:solidFill>
            <a:latin typeface="Calibri" panose="020F0502020204030204"/>
            <a:ea typeface="+mn-ea"/>
            <a:cs typeface="+mn-cs"/>
          </a:endParaRPr>
        </a:p>
      </dsp:txBody>
      <dsp:txXfrm>
        <a:off x="0" y="0"/>
        <a:ext cx="1970300" cy="740511"/>
      </dsp:txXfrm>
    </dsp:sp>
    <dsp:sp modelId="{650BE0A6-F672-4EBC-AE5B-C2D09FDB15B9}">
      <dsp:nvSpPr>
        <dsp:cNvPr id="0" name=""/>
        <dsp:cNvSpPr/>
      </dsp:nvSpPr>
      <dsp:spPr>
        <a:xfrm>
          <a:off x="197029" y="740853"/>
          <a:ext cx="1576240" cy="875101"/>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fr-FR" sz="1100" kern="1200" dirty="0">
              <a:solidFill>
                <a:sysClr val="window" lastClr="FFFFFF"/>
              </a:solidFill>
              <a:latin typeface="Calibri" panose="020F0502020204030204"/>
              <a:ea typeface="+mn-ea"/>
              <a:cs typeface="+mn-cs"/>
            </a:rPr>
            <a:t>Jumelages entre les ZSP et les établissements culturels nationaux </a:t>
          </a:r>
        </a:p>
      </dsp:txBody>
      <dsp:txXfrm>
        <a:off x="222660" y="766484"/>
        <a:ext cx="1524978" cy="823839"/>
      </dsp:txXfrm>
    </dsp:sp>
    <dsp:sp modelId="{008BEE9B-5019-4DBD-AEAD-975635D716EA}">
      <dsp:nvSpPr>
        <dsp:cNvPr id="0" name=""/>
        <dsp:cNvSpPr/>
      </dsp:nvSpPr>
      <dsp:spPr>
        <a:xfrm>
          <a:off x="197029" y="1844954"/>
          <a:ext cx="1576240" cy="499658"/>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fr-FR" sz="1100" kern="1200" dirty="0">
              <a:solidFill>
                <a:sysClr val="window" lastClr="FFFFFF"/>
              </a:solidFill>
              <a:latin typeface="Calibri" panose="020F0502020204030204"/>
              <a:ea typeface="+mn-ea"/>
              <a:cs typeface="+mn-cs"/>
            </a:rPr>
            <a:t>Citoyens du sport</a:t>
          </a:r>
        </a:p>
      </dsp:txBody>
      <dsp:txXfrm>
        <a:off x="211663" y="1859588"/>
        <a:ext cx="1546972" cy="4703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0" y="0"/>
          <a:ext cx="2010242" cy="2581711"/>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mn-cs"/>
            </a:rPr>
            <a:t>Logement</a:t>
          </a:r>
        </a:p>
      </dsp:txBody>
      <dsp:txXfrm>
        <a:off x="0" y="0"/>
        <a:ext cx="2010242" cy="774513"/>
      </dsp:txXfrm>
    </dsp:sp>
    <dsp:sp modelId="{650BE0A6-F672-4EBC-AE5B-C2D09FDB15B9}">
      <dsp:nvSpPr>
        <dsp:cNvPr id="0" name=""/>
        <dsp:cNvSpPr/>
      </dsp:nvSpPr>
      <dsp:spPr>
        <a:xfrm>
          <a:off x="201024" y="775108"/>
          <a:ext cx="1608193" cy="881664"/>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mn-cs"/>
            </a:rPr>
            <a:t>Centres d'hébergement et de réinsertion sociale (CHRS)</a:t>
          </a:r>
        </a:p>
      </dsp:txBody>
      <dsp:txXfrm>
        <a:off x="226847" y="800931"/>
        <a:ext cx="1556547" cy="830018"/>
      </dsp:txXfrm>
    </dsp:sp>
    <dsp:sp modelId="{008BEE9B-5019-4DBD-AEAD-975635D716EA}">
      <dsp:nvSpPr>
        <dsp:cNvPr id="0" name=""/>
        <dsp:cNvSpPr/>
      </dsp:nvSpPr>
      <dsp:spPr>
        <a:xfrm>
          <a:off x="201024" y="1792413"/>
          <a:ext cx="1608193" cy="659617"/>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mn-cs"/>
            </a:rPr>
            <a:t>Foyers de jeunes travailleurs</a:t>
          </a:r>
        </a:p>
      </dsp:txBody>
      <dsp:txXfrm>
        <a:off x="220344" y="1811733"/>
        <a:ext cx="1569553" cy="6209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0" y="0"/>
          <a:ext cx="1948572" cy="2524873"/>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mn-cs"/>
            </a:rPr>
            <a:t>Education</a:t>
          </a:r>
          <a:endParaRPr lang="fr-FR" sz="1400" kern="1200" dirty="0">
            <a:solidFill>
              <a:sysClr val="windowText" lastClr="000000">
                <a:hueOff val="0"/>
                <a:satOff val="0"/>
                <a:lumOff val="0"/>
                <a:alphaOff val="0"/>
              </a:sysClr>
            </a:solidFill>
            <a:latin typeface="Calibri" panose="020F0502020204030204"/>
            <a:ea typeface="+mn-ea"/>
            <a:cs typeface="+mn-cs"/>
          </a:endParaRPr>
        </a:p>
      </dsp:txBody>
      <dsp:txXfrm>
        <a:off x="0" y="0"/>
        <a:ext cx="1948572" cy="757461"/>
      </dsp:txXfrm>
    </dsp:sp>
    <dsp:sp modelId="{650BE0A6-F672-4EBC-AE5B-C2D09FDB15B9}">
      <dsp:nvSpPr>
        <dsp:cNvPr id="0" name=""/>
        <dsp:cNvSpPr/>
      </dsp:nvSpPr>
      <dsp:spPr>
        <a:xfrm>
          <a:off x="194857" y="757930"/>
          <a:ext cx="1558857" cy="856442"/>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Centres d’information et d’orientation (CIO)</a:t>
          </a:r>
        </a:p>
      </dsp:txBody>
      <dsp:txXfrm>
        <a:off x="219941" y="783014"/>
        <a:ext cx="1508689" cy="806274"/>
      </dsp:txXfrm>
    </dsp:sp>
    <dsp:sp modelId="{F09A7DE3-BC38-470F-920A-0487A3C9A2D8}">
      <dsp:nvSpPr>
        <dsp:cNvPr id="0" name=""/>
        <dsp:cNvSpPr/>
      </dsp:nvSpPr>
      <dsp:spPr>
        <a:xfrm>
          <a:off x="194857" y="1689330"/>
          <a:ext cx="1558857" cy="708829"/>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Plate-forme de suivi et d’appui aux décrocheurs (PSAD)</a:t>
          </a:r>
        </a:p>
      </dsp:txBody>
      <dsp:txXfrm>
        <a:off x="215618" y="1710091"/>
        <a:ext cx="1517335" cy="6673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1827" y="0"/>
          <a:ext cx="1869603" cy="2348599"/>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mn-cs"/>
            </a:rPr>
            <a:t>Lien social</a:t>
          </a:r>
          <a:endParaRPr lang="fr-FR" sz="1400" kern="1200" dirty="0">
            <a:solidFill>
              <a:sysClr val="windowText" lastClr="000000">
                <a:hueOff val="0"/>
                <a:satOff val="0"/>
                <a:lumOff val="0"/>
                <a:alphaOff val="0"/>
              </a:sysClr>
            </a:solidFill>
            <a:latin typeface="Calibri" panose="020F0502020204030204"/>
            <a:ea typeface="+mn-ea"/>
            <a:cs typeface="+mn-cs"/>
          </a:endParaRPr>
        </a:p>
      </dsp:txBody>
      <dsp:txXfrm>
        <a:off x="1827" y="0"/>
        <a:ext cx="1869603" cy="704579"/>
      </dsp:txXfrm>
    </dsp:sp>
    <dsp:sp modelId="{09B787DA-0C79-4913-A226-DD37D11B0077}">
      <dsp:nvSpPr>
        <dsp:cNvPr id="0" name=""/>
        <dsp:cNvSpPr/>
      </dsp:nvSpPr>
      <dsp:spPr>
        <a:xfrm>
          <a:off x="187874" y="704637"/>
          <a:ext cx="1495682" cy="342140"/>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mn-cs"/>
            </a:rPr>
            <a:t>Prévention spécialisée</a:t>
          </a:r>
        </a:p>
      </dsp:txBody>
      <dsp:txXfrm>
        <a:off x="197895" y="714658"/>
        <a:ext cx="1475640" cy="322098"/>
      </dsp:txXfrm>
    </dsp:sp>
    <dsp:sp modelId="{650BE0A6-F672-4EBC-AE5B-C2D09FDB15B9}">
      <dsp:nvSpPr>
        <dsp:cNvPr id="0" name=""/>
        <dsp:cNvSpPr/>
      </dsp:nvSpPr>
      <dsp:spPr>
        <a:xfrm>
          <a:off x="187874" y="1099414"/>
          <a:ext cx="1495682" cy="342140"/>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mn-cs"/>
            </a:rPr>
            <a:t>Médiation sociale</a:t>
          </a:r>
        </a:p>
      </dsp:txBody>
      <dsp:txXfrm>
        <a:off x="197895" y="1109435"/>
        <a:ext cx="1475640" cy="322098"/>
      </dsp:txXfrm>
    </dsp:sp>
    <dsp:sp modelId="{3B3755A6-F98A-41AD-9ED9-E9FCC3C3C185}">
      <dsp:nvSpPr>
        <dsp:cNvPr id="0" name=""/>
        <dsp:cNvSpPr/>
      </dsp:nvSpPr>
      <dsp:spPr>
        <a:xfrm>
          <a:off x="187874" y="1494192"/>
          <a:ext cx="1495682" cy="342140"/>
        </a:xfrm>
        <a:prstGeom prst="roundRect">
          <a:avLst>
            <a:gd name="adj" fmla="val 10000"/>
          </a:avLst>
        </a:prstGeo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mn-cs"/>
            </a:rPr>
            <a:t>Centres sociaux</a:t>
          </a:r>
        </a:p>
      </dsp:txBody>
      <dsp:txXfrm>
        <a:off x="197895" y="1504213"/>
        <a:ext cx="1475640" cy="322098"/>
      </dsp:txXfrm>
    </dsp:sp>
    <dsp:sp modelId="{F09A7DE3-BC38-470F-920A-0487A3C9A2D8}">
      <dsp:nvSpPr>
        <dsp:cNvPr id="0" name=""/>
        <dsp:cNvSpPr/>
      </dsp:nvSpPr>
      <dsp:spPr>
        <a:xfrm>
          <a:off x="187874" y="1888970"/>
          <a:ext cx="1495682" cy="342140"/>
        </a:xfrm>
        <a:prstGeom prst="roundRect">
          <a:avLst>
            <a:gd name="adj" fmla="val 10000"/>
          </a:avLst>
        </a:prstGeom>
        <a:solidFill>
          <a:srgbClr val="7CCA62">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66725">
            <a:lnSpc>
              <a:spcPct val="90000"/>
            </a:lnSpc>
            <a:spcBef>
              <a:spcPct val="0"/>
            </a:spcBef>
            <a:spcAft>
              <a:spcPct val="35000"/>
            </a:spcAft>
            <a:buNone/>
          </a:pPr>
          <a:r>
            <a:rPr lang="fr-FR" sz="1050" kern="1200" dirty="0">
              <a:solidFill>
                <a:sysClr val="window" lastClr="FFFFFF"/>
              </a:solidFill>
              <a:latin typeface="Calibri" panose="020F0502020204030204"/>
              <a:ea typeface="+mn-ea"/>
              <a:cs typeface="+mn-cs"/>
            </a:rPr>
            <a:t>Points accueil écoute jeunes</a:t>
          </a:r>
        </a:p>
      </dsp:txBody>
      <dsp:txXfrm>
        <a:off x="197895" y="1898991"/>
        <a:ext cx="1475640" cy="3220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1930" y="0"/>
          <a:ext cx="1974856" cy="4605146"/>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mn-cs"/>
            </a:rPr>
            <a:t>Insertion professionnelle   </a:t>
          </a:r>
          <a:endParaRPr lang="fr-FR" sz="1400" kern="1200" dirty="0">
            <a:solidFill>
              <a:sysClr val="windowText" lastClr="000000">
                <a:hueOff val="0"/>
                <a:satOff val="0"/>
                <a:lumOff val="0"/>
                <a:alphaOff val="0"/>
              </a:sysClr>
            </a:solidFill>
            <a:latin typeface="Calibri" panose="020F0502020204030204"/>
            <a:ea typeface="+mn-ea"/>
            <a:cs typeface="+mn-cs"/>
          </a:endParaRPr>
        </a:p>
      </dsp:txBody>
      <dsp:txXfrm>
        <a:off x="1930" y="0"/>
        <a:ext cx="1974856" cy="1381543"/>
      </dsp:txXfrm>
    </dsp:sp>
    <dsp:sp modelId="{9F034ED1-F19C-41AC-95CD-41FD23968A41}">
      <dsp:nvSpPr>
        <dsp:cNvPr id="0" name=""/>
        <dsp:cNvSpPr/>
      </dsp:nvSpPr>
      <dsp:spPr>
        <a:xfrm>
          <a:off x="198450" y="1384825"/>
          <a:ext cx="1579885" cy="394808"/>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Accompagnement intensif des jeunes Pôle emploi</a:t>
          </a:r>
        </a:p>
      </dsp:txBody>
      <dsp:txXfrm>
        <a:off x="210014" y="1396389"/>
        <a:ext cx="1556757" cy="371680"/>
      </dsp:txXfrm>
    </dsp:sp>
    <dsp:sp modelId="{5FD375D6-A776-4D0E-ACBC-16A07F1BF9BB}">
      <dsp:nvSpPr>
        <dsp:cNvPr id="0" name=""/>
        <dsp:cNvSpPr/>
      </dsp:nvSpPr>
      <dsp:spPr>
        <a:xfrm>
          <a:off x="198450" y="1819879"/>
          <a:ext cx="1579885" cy="279375"/>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Missions Locales</a:t>
          </a:r>
        </a:p>
      </dsp:txBody>
      <dsp:txXfrm>
        <a:off x="206633" y="1828062"/>
        <a:ext cx="1563519" cy="263009"/>
      </dsp:txXfrm>
    </dsp:sp>
    <dsp:sp modelId="{9A0CF2A1-0774-49DF-AB23-89E53A3C6AD2}">
      <dsp:nvSpPr>
        <dsp:cNvPr id="0" name=""/>
        <dsp:cNvSpPr/>
      </dsp:nvSpPr>
      <dsp:spPr>
        <a:xfrm>
          <a:off x="198450" y="2142596"/>
          <a:ext cx="1579885" cy="281722"/>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Garantie Jeunes</a:t>
          </a:r>
        </a:p>
      </dsp:txBody>
      <dsp:txXfrm>
        <a:off x="206701" y="2150847"/>
        <a:ext cx="1563383" cy="265220"/>
      </dsp:txXfrm>
    </dsp:sp>
    <dsp:sp modelId="{F614161E-F423-4C6E-821D-436CF5132E1B}">
      <dsp:nvSpPr>
        <dsp:cNvPr id="0" name=""/>
        <dsp:cNvSpPr/>
      </dsp:nvSpPr>
      <dsp:spPr>
        <a:xfrm>
          <a:off x="198450" y="2467660"/>
          <a:ext cx="1579885" cy="281722"/>
        </a:xfrm>
        <a:prstGeom prst="roundRect">
          <a:avLst>
            <a:gd name="adj" fmla="val 10000"/>
          </a:avLst>
        </a:prstGeo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Ecole de la 2ème Chance (E2C)</a:t>
          </a:r>
        </a:p>
      </dsp:txBody>
      <dsp:txXfrm>
        <a:off x="206701" y="2475911"/>
        <a:ext cx="1563383" cy="265220"/>
      </dsp:txXfrm>
    </dsp:sp>
    <dsp:sp modelId="{45BC47E2-319E-4E03-9CFA-3603A9928F0E}">
      <dsp:nvSpPr>
        <dsp:cNvPr id="0" name=""/>
        <dsp:cNvSpPr/>
      </dsp:nvSpPr>
      <dsp:spPr>
        <a:xfrm>
          <a:off x="198450" y="2792724"/>
          <a:ext cx="1579885" cy="281722"/>
        </a:xfrm>
        <a:prstGeom prst="roundRect">
          <a:avLst>
            <a:gd name="adj" fmla="val 10000"/>
          </a:avLst>
        </a:prstGeom>
        <a:solidFill>
          <a:srgbClr val="7CCA62">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 EPIDE</a:t>
          </a:r>
        </a:p>
      </dsp:txBody>
      <dsp:txXfrm>
        <a:off x="206701" y="2800975"/>
        <a:ext cx="1563383" cy="265220"/>
      </dsp:txXfrm>
    </dsp:sp>
    <dsp:sp modelId="{FFC28C55-6FC1-4F7D-9CCE-E8B37981B050}">
      <dsp:nvSpPr>
        <dsp:cNvPr id="0" name=""/>
        <dsp:cNvSpPr/>
      </dsp:nvSpPr>
      <dsp:spPr>
        <a:xfrm>
          <a:off x="198450" y="3117788"/>
          <a:ext cx="1579885" cy="281722"/>
        </a:xfrm>
        <a:prstGeom prst="roundRect">
          <a:avLst>
            <a:gd name="adj" fmla="val 10000"/>
          </a:avLst>
        </a:prstGeom>
        <a:solidFill>
          <a:srgbClr val="A5C24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Parrainage</a:t>
          </a:r>
        </a:p>
      </dsp:txBody>
      <dsp:txXfrm>
        <a:off x="206701" y="3126039"/>
        <a:ext cx="1563383" cy="265220"/>
      </dsp:txXfrm>
    </dsp:sp>
    <dsp:sp modelId="{FAF31C62-E709-4EFC-A9EB-605F565A195A}">
      <dsp:nvSpPr>
        <dsp:cNvPr id="0" name=""/>
        <dsp:cNvSpPr/>
      </dsp:nvSpPr>
      <dsp:spPr>
        <a:xfrm>
          <a:off x="198450" y="3442853"/>
          <a:ext cx="1579885" cy="281722"/>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Contrat d'apprentissage</a:t>
          </a:r>
        </a:p>
      </dsp:txBody>
      <dsp:txXfrm>
        <a:off x="206701" y="3451104"/>
        <a:ext cx="1563383" cy="265220"/>
      </dsp:txXfrm>
    </dsp:sp>
    <dsp:sp modelId="{1587139C-82F8-4554-A44E-FE23F6DA3A0A}">
      <dsp:nvSpPr>
        <dsp:cNvPr id="0" name=""/>
        <dsp:cNvSpPr/>
      </dsp:nvSpPr>
      <dsp:spPr>
        <a:xfrm>
          <a:off x="198450" y="3767917"/>
          <a:ext cx="1579885" cy="281722"/>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Contrat de professionnalisation</a:t>
          </a:r>
        </a:p>
      </dsp:txBody>
      <dsp:txXfrm>
        <a:off x="206701" y="3776168"/>
        <a:ext cx="1563383" cy="265220"/>
      </dsp:txXfrm>
    </dsp:sp>
    <dsp:sp modelId="{7DC1279D-0929-4557-ABB2-6D4DB73D7C64}">
      <dsp:nvSpPr>
        <dsp:cNvPr id="0" name=""/>
        <dsp:cNvSpPr/>
      </dsp:nvSpPr>
      <dsp:spPr>
        <a:xfrm>
          <a:off x="198450" y="4092981"/>
          <a:ext cx="1579885" cy="281722"/>
        </a:xfrm>
        <a:prstGeom prst="roundRect">
          <a:avLst>
            <a:gd name="adj" fmla="val 10000"/>
          </a:avLst>
        </a:prstGeom>
        <a:solidFill>
          <a:srgbClr val="10CF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SESAME</a:t>
          </a:r>
        </a:p>
      </dsp:txBody>
      <dsp:txXfrm>
        <a:off x="206701" y="4101232"/>
        <a:ext cx="1563383" cy="2652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69D7A-6BB3-4791-8C84-8B85951B1609}">
      <dsp:nvSpPr>
        <dsp:cNvPr id="0" name=""/>
        <dsp:cNvSpPr/>
      </dsp:nvSpPr>
      <dsp:spPr>
        <a:xfrm>
          <a:off x="0" y="0"/>
          <a:ext cx="1976173" cy="2321184"/>
        </a:xfrm>
        <a:prstGeom prst="roundRect">
          <a:avLst>
            <a:gd name="adj" fmla="val 10000"/>
          </a:avLst>
        </a:prstGeom>
        <a:solidFill>
          <a:srgbClr val="009DD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ysClr val="windowText" lastClr="000000">
                  <a:hueOff val="0"/>
                  <a:satOff val="0"/>
                  <a:lumOff val="0"/>
                  <a:alphaOff val="0"/>
                </a:sysClr>
              </a:solidFill>
              <a:latin typeface="Calibri" panose="020F0502020204030204"/>
              <a:ea typeface="+mn-ea"/>
              <a:cs typeface="+mn-cs"/>
            </a:rPr>
            <a:t>Santé</a:t>
          </a:r>
        </a:p>
      </dsp:txBody>
      <dsp:txXfrm>
        <a:off x="0" y="0"/>
        <a:ext cx="1976173" cy="696355"/>
      </dsp:txXfrm>
    </dsp:sp>
    <dsp:sp modelId="{70810D57-C435-4525-8C96-1917925A8448}">
      <dsp:nvSpPr>
        <dsp:cNvPr id="0" name=""/>
        <dsp:cNvSpPr/>
      </dsp:nvSpPr>
      <dsp:spPr>
        <a:xfrm>
          <a:off x="197617" y="697035"/>
          <a:ext cx="1580938" cy="699868"/>
        </a:xfrm>
        <a:prstGeom prst="roundRect">
          <a:avLst>
            <a:gd name="adj" fmla="val 10000"/>
          </a:avLst>
        </a:prstGeom>
        <a:solidFill>
          <a:srgbClr val="009D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Maisons des adolescents</a:t>
          </a:r>
        </a:p>
      </dsp:txBody>
      <dsp:txXfrm>
        <a:off x="218115" y="717533"/>
        <a:ext cx="1539942" cy="658872"/>
      </dsp:txXfrm>
    </dsp:sp>
    <dsp:sp modelId="{650BE0A6-F672-4EBC-AE5B-C2D09FDB15B9}">
      <dsp:nvSpPr>
        <dsp:cNvPr id="0" name=""/>
        <dsp:cNvSpPr/>
      </dsp:nvSpPr>
      <dsp:spPr>
        <a:xfrm>
          <a:off x="197617" y="1504576"/>
          <a:ext cx="1580938" cy="699868"/>
        </a:xfrm>
        <a:prstGeom prst="roundRect">
          <a:avLst>
            <a:gd name="adj" fmla="val 10000"/>
          </a:avLst>
        </a:prstGeom>
        <a:solidFill>
          <a:srgbClr val="0BD0D9">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fr-FR" sz="1000" kern="1200" dirty="0">
              <a:solidFill>
                <a:sysClr val="window" lastClr="FFFFFF"/>
              </a:solidFill>
              <a:latin typeface="Calibri" panose="020F0502020204030204"/>
              <a:ea typeface="+mn-ea"/>
              <a:cs typeface="+mn-cs"/>
            </a:rPr>
            <a:t>Espaces santé jeunes</a:t>
          </a:r>
        </a:p>
      </dsp:txBody>
      <dsp:txXfrm>
        <a:off x="218115" y="1525074"/>
        <a:ext cx="1539942" cy="65887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7"/>
          </a:xfrm>
          <a:prstGeom prst="rect">
            <a:avLst/>
          </a:prstGeom>
        </p:spPr>
        <p:txBody>
          <a:bodyPr vert="horz" lIns="91435" tIns="45717" rIns="91435" bIns="45717" rtlCol="0"/>
          <a:lstStyle>
            <a:lvl1pPr algn="l">
              <a:defRPr sz="1200"/>
            </a:lvl1pPr>
          </a:lstStyle>
          <a:p>
            <a:endParaRPr dirty="0"/>
          </a:p>
        </p:txBody>
      </p:sp>
      <p:sp>
        <p:nvSpPr>
          <p:cNvPr id="3" name="Date Placeholder 2"/>
          <p:cNvSpPr>
            <a:spLocks noGrp="1"/>
          </p:cNvSpPr>
          <p:nvPr>
            <p:ph type="dt" sz="quarter" idx="1"/>
          </p:nvPr>
        </p:nvSpPr>
        <p:spPr>
          <a:xfrm>
            <a:off x="3815373" y="0"/>
            <a:ext cx="2918831" cy="493317"/>
          </a:xfrm>
          <a:prstGeom prst="rect">
            <a:avLst/>
          </a:prstGeom>
        </p:spPr>
        <p:txBody>
          <a:bodyPr vert="horz" lIns="91435" tIns="45717" rIns="91435" bIns="45717" rtlCol="0"/>
          <a:lstStyle>
            <a:lvl1pPr algn="r">
              <a:defRPr sz="1200"/>
            </a:lvl1pPr>
          </a:lstStyle>
          <a:p>
            <a:fld id="{BEA74EB7-856E-45FD-83F0-5F7C6F3E4372}" type="datetimeFigureOut">
              <a:rPr lang="fr-FR"/>
              <a:t>24/02/2020</a:t>
            </a:fld>
            <a:endParaRPr dirty="0"/>
          </a:p>
        </p:txBody>
      </p:sp>
      <p:sp>
        <p:nvSpPr>
          <p:cNvPr id="4" name="Footer Placeholder 3"/>
          <p:cNvSpPr>
            <a:spLocks noGrp="1"/>
          </p:cNvSpPr>
          <p:nvPr>
            <p:ph type="ftr" sz="quarter" idx="2"/>
          </p:nvPr>
        </p:nvSpPr>
        <p:spPr>
          <a:xfrm>
            <a:off x="0" y="9371284"/>
            <a:ext cx="2918831" cy="493317"/>
          </a:xfrm>
          <a:prstGeom prst="rect">
            <a:avLst/>
          </a:prstGeom>
        </p:spPr>
        <p:txBody>
          <a:bodyPr vert="horz" lIns="91435" tIns="45717" rIns="91435" bIns="45717" rtlCol="0" anchor="b"/>
          <a:lstStyle>
            <a:lvl1pPr algn="l">
              <a:defRPr sz="1200"/>
            </a:lvl1pPr>
          </a:lstStyle>
          <a:p>
            <a:endParaRPr dirty="0"/>
          </a:p>
        </p:txBody>
      </p:sp>
      <p:sp>
        <p:nvSpPr>
          <p:cNvPr id="5" name="Slide Number Placeholder 4"/>
          <p:cNvSpPr>
            <a:spLocks noGrp="1"/>
          </p:cNvSpPr>
          <p:nvPr>
            <p:ph type="sldNum" sz="quarter" idx="3"/>
          </p:nvPr>
        </p:nvSpPr>
        <p:spPr>
          <a:xfrm>
            <a:off x="3815373" y="9371284"/>
            <a:ext cx="2918831" cy="493317"/>
          </a:xfrm>
          <a:prstGeom prst="rect">
            <a:avLst/>
          </a:prstGeom>
        </p:spPr>
        <p:txBody>
          <a:bodyPr vert="horz" lIns="91435" tIns="45717" rIns="91435" bIns="45717" rtlCol="0" anchor="b"/>
          <a:lstStyle>
            <a:lvl1pPr algn="r">
              <a:defRPr sz="1200"/>
            </a:lvl1pPr>
          </a:lstStyle>
          <a:p>
            <a:fld id="{14886E15-F82A-4596-A46C-375C6D3981E1}" type="slidenum">
              <a:rPr/>
              <a:t>‹N°›</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7"/>
          </a:xfrm>
          <a:prstGeom prst="rect">
            <a:avLst/>
          </a:prstGeom>
        </p:spPr>
        <p:txBody>
          <a:bodyPr vert="horz" lIns="91435" tIns="45717" rIns="91435" bIns="45717" rtlCol="0"/>
          <a:lstStyle>
            <a:lvl1pPr algn="l">
              <a:defRPr sz="1200"/>
            </a:lvl1pPr>
          </a:lstStyle>
          <a:p>
            <a:endParaRPr dirty="0"/>
          </a:p>
        </p:txBody>
      </p:sp>
      <p:sp>
        <p:nvSpPr>
          <p:cNvPr id="3" name="Date Placeholder 2"/>
          <p:cNvSpPr>
            <a:spLocks noGrp="1"/>
          </p:cNvSpPr>
          <p:nvPr>
            <p:ph type="dt" idx="1"/>
          </p:nvPr>
        </p:nvSpPr>
        <p:spPr>
          <a:xfrm>
            <a:off x="3815373" y="0"/>
            <a:ext cx="2918831" cy="493317"/>
          </a:xfrm>
          <a:prstGeom prst="rect">
            <a:avLst/>
          </a:prstGeom>
        </p:spPr>
        <p:txBody>
          <a:bodyPr vert="horz" lIns="91435" tIns="45717" rIns="91435" bIns="45717" rtlCol="0"/>
          <a:lstStyle>
            <a:lvl1pPr algn="r">
              <a:defRPr sz="1200"/>
            </a:lvl1pPr>
          </a:lstStyle>
          <a:p>
            <a:fld id="{C61B0E40-8125-41F8-BB6C-139D8D531A4F}" type="datetimeFigureOut">
              <a:rPr lang="fr-FR"/>
              <a:t>24/02/2020</a:t>
            </a:fld>
            <a:endParaRPr dirty="0"/>
          </a:p>
        </p:txBody>
      </p:sp>
      <p:sp>
        <p:nvSpPr>
          <p:cNvPr id="4" name="Slide Image Placeholder 3"/>
          <p:cNvSpPr>
            <a:spLocks noGrp="1" noRot="1" noChangeAspect="1"/>
          </p:cNvSpPr>
          <p:nvPr>
            <p:ph type="sldImg" idx="2"/>
          </p:nvPr>
        </p:nvSpPr>
        <p:spPr>
          <a:xfrm>
            <a:off x="79375" y="739775"/>
            <a:ext cx="6577013" cy="3702050"/>
          </a:xfrm>
          <a:prstGeom prst="rect">
            <a:avLst/>
          </a:prstGeom>
          <a:noFill/>
          <a:ln w="12700">
            <a:solidFill>
              <a:prstClr val="black"/>
            </a:solidFill>
          </a:ln>
        </p:spPr>
        <p:txBody>
          <a:bodyPr vert="horz" lIns="91435" tIns="45717" rIns="91435" bIns="45717" rtlCol="0" anchor="ctr"/>
          <a:lstStyle/>
          <a:p>
            <a:endParaRPr dirty="0"/>
          </a:p>
        </p:txBody>
      </p:sp>
      <p:sp>
        <p:nvSpPr>
          <p:cNvPr id="5" name="Notes Placeholder 4"/>
          <p:cNvSpPr>
            <a:spLocks noGrp="1"/>
          </p:cNvSpPr>
          <p:nvPr>
            <p:ph type="body" sz="quarter" idx="3"/>
          </p:nvPr>
        </p:nvSpPr>
        <p:spPr>
          <a:xfrm>
            <a:off x="673577" y="4686501"/>
            <a:ext cx="5388610" cy="4439841"/>
          </a:xfrm>
          <a:prstGeom prst="rect">
            <a:avLst/>
          </a:prstGeom>
        </p:spPr>
        <p:txBody>
          <a:bodyPr vert="horz" lIns="91435" tIns="45717" rIns="91435" bIns="45717"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371284"/>
            <a:ext cx="2918831" cy="493317"/>
          </a:xfrm>
          <a:prstGeom prst="rect">
            <a:avLst/>
          </a:prstGeom>
        </p:spPr>
        <p:txBody>
          <a:bodyPr vert="horz" lIns="91435" tIns="45717" rIns="91435" bIns="45717" rtlCol="0" anchor="b"/>
          <a:lstStyle>
            <a:lvl1pPr algn="l">
              <a:defRPr sz="1200"/>
            </a:lvl1pPr>
          </a:lstStyle>
          <a:p>
            <a:endParaRPr dirty="0"/>
          </a:p>
        </p:txBody>
      </p:sp>
      <p:sp>
        <p:nvSpPr>
          <p:cNvPr id="7" name="Slide Number Placeholder 6"/>
          <p:cNvSpPr>
            <a:spLocks noGrp="1"/>
          </p:cNvSpPr>
          <p:nvPr>
            <p:ph type="sldNum" sz="quarter" idx="5"/>
          </p:nvPr>
        </p:nvSpPr>
        <p:spPr>
          <a:xfrm>
            <a:off x="3815373" y="9371284"/>
            <a:ext cx="2918831" cy="493317"/>
          </a:xfrm>
          <a:prstGeom prst="rect">
            <a:avLst/>
          </a:prstGeom>
        </p:spPr>
        <p:txBody>
          <a:bodyPr vert="horz" lIns="91435" tIns="45717" rIns="91435" bIns="45717" rtlCol="0" anchor="b"/>
          <a:lstStyle>
            <a:lvl1pPr algn="r">
              <a:defRPr sz="1200"/>
            </a:lvl1pPr>
          </a:lstStyle>
          <a:p>
            <a:fld id="{BF105DB2-FD3E-441D-8B7E-7AE83ECE27B3}" type="slidenum">
              <a:rPr/>
              <a:t>‹N°›</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88825"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91D7464-3314-4A3A-8812-7676BDF5234E}"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376108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fr-FR"/>
              <a:t>Modifiez le style du titre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13FE210-B515-466B-985E-7F67E589C6AE}"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3161148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fr-FR"/>
              <a:t>Modifiez le style du titre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036B2205-BA4F-4D7C-B07E-3799FD16F99D}"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4521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fr-FR"/>
              <a:t>Modifiez le style du titre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951A7C6-56B3-4EFA-B02F-EE5547286818}"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613584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fr-FR"/>
              <a:t>Modifiez le style du titre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E97B242-1E4E-4AFE-B766-51EE2BB8724E}"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7379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fr-FR"/>
              <a:t>Modifiez le style du titre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49CC70F-AC25-4CC3-9C44-C377D288B5FA}"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1090269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F68BE8-E5CE-46FF-A931-607FC89D88F8}"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3718166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3DA4292-5828-4D6C-A6C2-BF81F1BB0F54}"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100040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hapitre 1">
    <p:spTree>
      <p:nvGrpSpPr>
        <p:cNvPr id="1" name=""/>
        <p:cNvGrpSpPr/>
        <p:nvPr/>
      </p:nvGrpSpPr>
      <p:grpSpPr>
        <a:xfrm>
          <a:off x="0" y="0"/>
          <a:ext cx="0" cy="0"/>
          <a:chOff x="0" y="0"/>
          <a:chExt cx="0" cy="0"/>
        </a:xfrm>
      </p:grpSpPr>
      <p:sp>
        <p:nvSpPr>
          <p:cNvPr id="4" name="Rectangle 3"/>
          <p:cNvSpPr/>
          <p:nvPr/>
        </p:nvSpPr>
        <p:spPr>
          <a:xfrm>
            <a:off x="0" y="158751"/>
            <a:ext cx="12188825" cy="677863"/>
          </a:xfrm>
          <a:prstGeom prst="rect">
            <a:avLst/>
          </a:prstGeom>
          <a:solidFill>
            <a:srgbClr val="3366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800" dirty="0"/>
          </a:p>
        </p:txBody>
      </p:sp>
      <p:sp>
        <p:nvSpPr>
          <p:cNvPr id="3" name="Espace réservé du contenu 2"/>
          <p:cNvSpPr>
            <a:spLocks noGrp="1"/>
          </p:cNvSpPr>
          <p:nvPr>
            <p:ph idx="1"/>
          </p:nvPr>
        </p:nvSpPr>
        <p:spPr>
          <a:xfrm>
            <a:off x="914162" y="1268760"/>
            <a:ext cx="10157354" cy="5040560"/>
          </a:xfrm>
          <a:prstGeom prst="rect">
            <a:avLst/>
          </a:prstGeom>
        </p:spPr>
        <p:txBody>
          <a:bodyPr/>
          <a:lstStyle>
            <a:lvl1pPr marL="342900" indent="-342900">
              <a:buClr>
                <a:srgbClr val="336699"/>
              </a:buClr>
              <a:buSzPct val="100000"/>
              <a:buFont typeface="Wingdings" panose="05000000000000000000" pitchFamily="2" charset="2"/>
              <a:buChar char="§"/>
              <a:defRPr sz="2000">
                <a:latin typeface="Calibri" panose="020F0502020204030204" pitchFamily="34" charset="0"/>
                <a:cs typeface="Calibri" panose="020F0502020204030204" pitchFamily="34" charset="0"/>
              </a:defRPr>
            </a:lvl1pPr>
            <a:lvl2pPr marL="742950" indent="-285750">
              <a:buClr>
                <a:srgbClr val="336699"/>
              </a:buClr>
              <a:buSzPct val="80000"/>
              <a:buFont typeface="Wingdings" panose="05000000000000000000" pitchFamily="2" charset="2"/>
              <a:buChar char="§"/>
              <a:defRPr sz="1800">
                <a:latin typeface="Calibri" panose="020F0502020204030204" pitchFamily="34" charset="0"/>
                <a:cs typeface="Calibri" panose="020F0502020204030204" pitchFamily="34" charset="0"/>
              </a:defRPr>
            </a:lvl2pPr>
            <a:lvl3pPr marL="1200150" indent="-285750">
              <a:buClr>
                <a:srgbClr val="336699"/>
              </a:buClr>
              <a:buSzPct val="90000"/>
              <a:buFont typeface="Wingdings" panose="05000000000000000000" pitchFamily="2" charset="2"/>
              <a:buChar char="§"/>
              <a:defRPr sz="16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fr-FR"/>
              <a:t>Modifiez les styles du texte du masque</a:t>
            </a:r>
          </a:p>
          <a:p>
            <a:pPr lvl="1"/>
            <a:r>
              <a:rPr lang="fr-FR"/>
              <a:t>Deuxième niveau</a:t>
            </a:r>
          </a:p>
          <a:p>
            <a:pPr lvl="2"/>
            <a:r>
              <a:rPr lang="fr-FR"/>
              <a:t>Troisième niveau</a:t>
            </a:r>
          </a:p>
        </p:txBody>
      </p:sp>
      <p:sp>
        <p:nvSpPr>
          <p:cNvPr id="6" name="Espace réservé du texte 2"/>
          <p:cNvSpPr>
            <a:spLocks noGrp="1"/>
          </p:cNvSpPr>
          <p:nvPr>
            <p:ph type="body" sz="quarter" idx="11"/>
          </p:nvPr>
        </p:nvSpPr>
        <p:spPr>
          <a:xfrm>
            <a:off x="239287" y="246062"/>
            <a:ext cx="11614265" cy="503237"/>
          </a:xfrm>
          <a:prstGeom prst="rect">
            <a:avLst/>
          </a:prstGeom>
        </p:spPr>
        <p:txBody>
          <a:bodyPr/>
          <a:lstStyle>
            <a:lvl1pPr marL="0" indent="0">
              <a:buNone/>
              <a:defRPr sz="28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5" name="Espace réservé du numéro de diapositive 4"/>
          <p:cNvSpPr>
            <a:spLocks noGrp="1" noChangeArrowheads="1"/>
          </p:cNvSpPr>
          <p:nvPr>
            <p:ph type="sldNum" sz="quarter" idx="12"/>
          </p:nvPr>
        </p:nvSpPr>
        <p:spPr>
          <a:xfrm>
            <a:off x="292024" y="6400800"/>
            <a:ext cx="2539339" cy="457200"/>
          </a:xfrm>
          <a:prstGeom prst="rect">
            <a:avLst/>
          </a:prstGeom>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cs typeface="Calibri" panose="020F0502020204030204" pitchFamily="34" charset="0"/>
              </a:defRPr>
            </a:lvl1pPr>
          </a:lstStyle>
          <a:p>
            <a:fld id="{37142FDA-2952-4C64-BA92-7DFB738CA08A}" type="slidenum">
              <a:rPr lang="fr-FR" altLang="fr-FR"/>
              <a:pPr/>
              <a:t>‹N°›</a:t>
            </a:fld>
            <a:endParaRPr lang="fr-FR" altLang="fr-FR" dirty="0"/>
          </a:p>
        </p:txBody>
      </p:sp>
    </p:spTree>
    <p:extLst>
      <p:ext uri="{BB962C8B-B14F-4D97-AF65-F5344CB8AC3E}">
        <p14:creationId xmlns:p14="http://schemas.microsoft.com/office/powerpoint/2010/main" val="243163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4A267B1-C901-4B1A-88D0-6CA9CE773C6C}"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1544197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fr-FR"/>
              <a:t>Modifiez le style du titre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D88308-71E3-41B3-AFE9-80ED8A1E55BE}" type="datetime1">
              <a:rPr lang="fr-FR" smtClean="0"/>
              <a:t>24/02/2020</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1614215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BAE77A1-EB1D-4CBE-B4EA-5321B2110A00}" type="datetime1">
              <a:rPr lang="fr-FR" smtClean="0"/>
              <a:t>24/02/2020</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139031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067FBEC-8CF1-48E0-99D9-17E524743FCD}" type="datetime1">
              <a:rPr lang="fr-FR" smtClean="0"/>
              <a:t>24/02/2020</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339929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8754DC2-EFD4-4CA0-AA1A-B60743D0D8BE}" type="datetime1">
              <a:rPr lang="fr-FR" smtClean="0"/>
              <a:t>24/02/2020</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1587375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ACF5B2-F31A-48F2-9FA9-FED01CA14128}" type="datetime1">
              <a:rPr lang="fr-FR" smtClean="0"/>
              <a:t>24/02/2020</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2542875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fr-FR"/>
              <a:t>Modifiez le style du titre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052D2379-DBEC-4551-A8EC-8DC653051499}" type="datetime1">
              <a:rPr lang="fr-FR" smtClean="0"/>
              <a:t>24/02/2020</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23822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fr-FR"/>
              <a:t>Modifiez le style du titre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a:t>Modifier les styles du texte du masque</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F28FB93-0A08-4E7D-8E63-9EFA29F1E093}" type="slidenum">
              <a:rPr lang="fr-FR" smtClean="0"/>
              <a:pPr/>
              <a:t>‹N°›</a:t>
            </a:fld>
            <a:endParaRPr lang="fr-FR" dirty="0"/>
          </a:p>
        </p:txBody>
      </p:sp>
      <p:sp>
        <p:nvSpPr>
          <p:cNvPr id="5" name="Date Placeholder 4"/>
          <p:cNvSpPr>
            <a:spLocks noGrp="1"/>
          </p:cNvSpPr>
          <p:nvPr>
            <p:ph type="dt" sz="half" idx="10"/>
          </p:nvPr>
        </p:nvSpPr>
        <p:spPr/>
        <p:txBody>
          <a:bodyPr/>
          <a:lstStyle/>
          <a:p>
            <a:fld id="{61BE2CF2-EB90-42A6-AC9A-BBACED2CD223}" type="datetime1">
              <a:rPr lang="fr-FR" smtClean="0"/>
              <a:t>24/02/2020</a:t>
            </a:fld>
            <a:endParaRPr lang="fr-FR" dirty="0"/>
          </a:p>
        </p:txBody>
      </p:sp>
    </p:spTree>
    <p:extLst>
      <p:ext uri="{BB962C8B-B14F-4D97-AF65-F5344CB8AC3E}">
        <p14:creationId xmlns:p14="http://schemas.microsoft.com/office/powerpoint/2010/main" val="465320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2885CF-CC71-4C03-AB38-6684BF13E985}" type="datetime1">
              <a:rPr lang="fr-FR" smtClean="0"/>
              <a:t>24/02/2020</a:t>
            </a:fld>
            <a:endParaRPr lang="fr-FR" dirty="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DF28FB93-0A08-4E7D-8E63-9EFA29F1E093}" type="slidenum">
              <a:rPr lang="fr-FR" smtClean="0"/>
              <a:pPr/>
              <a:t>‹N°›</a:t>
            </a:fld>
            <a:endParaRPr lang="fr-FR" dirty="0"/>
          </a:p>
        </p:txBody>
      </p:sp>
    </p:spTree>
    <p:extLst>
      <p:ext uri="{BB962C8B-B14F-4D97-AF65-F5344CB8AC3E}">
        <p14:creationId xmlns:p14="http://schemas.microsoft.com/office/powerpoint/2010/main" val="2234376680"/>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 id="2147484000" r:id="rId13"/>
    <p:sldLayoutId id="2147484001" r:id="rId14"/>
    <p:sldLayoutId id="2147484002" r:id="rId15"/>
    <p:sldLayoutId id="2147484003" r:id="rId16"/>
    <p:sldLayoutId id="214748400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8"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812" y="3140968"/>
            <a:ext cx="9289032" cy="2547994"/>
          </a:xfrm>
        </p:spPr>
        <p:txBody>
          <a:bodyPr/>
          <a:lstStyle/>
          <a:p>
            <a:pPr algn="ctr" defTabSz="914400">
              <a:lnSpc>
                <a:spcPct val="80000"/>
              </a:lnSpc>
              <a:spcBef>
                <a:spcPts val="0"/>
              </a:spcBef>
            </a:pPr>
            <a:r>
              <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t>PLAN D’INSERTION POUR</a:t>
            </a:r>
            <a:br>
              <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br>
              <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r>
              <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t>LA JEUNESSE DES QUARTIERS</a:t>
            </a:r>
            <a:br>
              <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b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r>
              <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t> PRIORITAIRES </a:t>
            </a:r>
            <a:b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b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t>JOURNEE DE SENSIBILISATION</a:t>
            </a:r>
            <a:b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t> </a:t>
            </a:r>
            <a:b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br>
            <a:r>
              <a:rPr lang="fr-FR" sz="3600" b="1"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rPr>
              <a:t>DES REFERENTS DE PARCOURS</a:t>
            </a:r>
            <a:endParaRPr lang="fr-FR" sz="3600" b="1" i="0" dirty="0">
              <a:solidFill>
                <a:schemeClr val="accent1">
                  <a:lumMod val="50000"/>
                </a:schemeClr>
              </a:solidFill>
              <a:effectLst>
                <a:outerShdw blurRad="88900" algn="ctr">
                  <a:prstClr val="black">
                    <a:alpha val="35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275851" y="5301208"/>
            <a:ext cx="7764913" cy="1224136"/>
          </a:xfrm>
        </p:spPr>
        <p:txBody>
          <a:bodyPr>
            <a:normAutofit fontScale="77500" lnSpcReduction="20000"/>
          </a:bodyPr>
          <a:lstStyle/>
          <a:p>
            <a:pPr marL="0" indent="0" algn="ctr">
              <a:lnSpc>
                <a:spcPct val="90000"/>
              </a:lnSpc>
              <a:spcBef>
                <a:spcPts val="0"/>
              </a:spcBef>
              <a:buNone/>
            </a:pPr>
            <a:endParaRPr lang="fr-FR" sz="2800" b="1" dirty="0">
              <a:solidFill>
                <a:srgbClr val="404040"/>
              </a:solidFill>
              <a:latin typeface="Arial" panose="020B0604020202020204" pitchFamily="34" charset="0"/>
              <a:cs typeface="Arial" panose="020B0604020202020204" pitchFamily="34" charset="0"/>
            </a:endParaRPr>
          </a:p>
          <a:p>
            <a:pPr marL="0" indent="0" algn="ctr">
              <a:lnSpc>
                <a:spcPct val="90000"/>
              </a:lnSpc>
              <a:spcBef>
                <a:spcPts val="0"/>
              </a:spcBef>
              <a:buNone/>
            </a:pPr>
            <a:endParaRPr lang="fr-FR" sz="2800" b="1" dirty="0">
              <a:solidFill>
                <a:srgbClr val="404040"/>
              </a:solidFill>
              <a:latin typeface="Arial" panose="020B0604020202020204" pitchFamily="34" charset="0"/>
              <a:cs typeface="Arial" panose="020B0604020202020204" pitchFamily="34" charset="0"/>
            </a:endParaRPr>
          </a:p>
          <a:p>
            <a:pPr marL="0" indent="0" algn="ctr">
              <a:lnSpc>
                <a:spcPct val="90000"/>
              </a:lnSpc>
              <a:spcBef>
                <a:spcPts val="0"/>
              </a:spcBef>
              <a:buNone/>
            </a:pPr>
            <a:endParaRPr lang="fr-FR" sz="4000" b="1" dirty="0">
              <a:solidFill>
                <a:srgbClr val="404040"/>
              </a:solidFill>
              <a:latin typeface="Arial" panose="020B0604020202020204" pitchFamily="34" charset="0"/>
              <a:cs typeface="Arial" panose="020B0604020202020204" pitchFamily="34" charset="0"/>
            </a:endParaRPr>
          </a:p>
          <a:p>
            <a:pPr marL="0" indent="0" algn="ctr">
              <a:lnSpc>
                <a:spcPct val="90000"/>
              </a:lnSpc>
              <a:spcBef>
                <a:spcPts val="0"/>
              </a:spcBef>
              <a:buNone/>
            </a:pPr>
            <a:r>
              <a:rPr lang="fr-FR" sz="4000" b="1" dirty="0">
                <a:solidFill>
                  <a:schemeClr val="accent1">
                    <a:lumMod val="50000"/>
                  </a:schemeClr>
                </a:solidFill>
                <a:latin typeface="Arial" panose="020B0604020202020204" pitchFamily="34" charset="0"/>
                <a:cs typeface="Arial" panose="020B0604020202020204" pitchFamily="34" charset="0"/>
              </a:rPr>
              <a:t>  MARDI 25 FEVRIER 2020</a:t>
            </a:r>
            <a:endParaRPr lang="fr-FR" sz="3600" b="1" dirty="0">
              <a:solidFill>
                <a:schemeClr val="accent1">
                  <a:lumMod val="50000"/>
                </a:schemeClr>
              </a:solidFill>
              <a:latin typeface="Arial" panose="020B0604020202020204" pitchFamily="34" charset="0"/>
              <a:cs typeface="Arial" panose="020B0604020202020204" pitchFamily="34" charset="0"/>
            </a:endParaRPr>
          </a:p>
          <a:p>
            <a:pPr marL="0" indent="0" algn="ctr">
              <a:lnSpc>
                <a:spcPct val="90000"/>
              </a:lnSpc>
              <a:spcBef>
                <a:spcPts val="0"/>
              </a:spcBef>
              <a:buNone/>
            </a:pPr>
            <a:endParaRPr lang="fr-FR" sz="2800" b="1" dirty="0">
              <a:solidFill>
                <a:srgbClr val="40404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4292" y="152635"/>
            <a:ext cx="1512167" cy="11244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p:cNvSpPr>
            <a:spLocks noGrp="1"/>
          </p:cNvSpPr>
          <p:nvPr>
            <p:ph type="sldNum" sz="quarter" idx="12"/>
          </p:nvPr>
        </p:nvSpPr>
        <p:spPr/>
        <p:txBody>
          <a:bodyPr/>
          <a:lstStyle/>
          <a:p>
            <a:fld id="{DF28FB93-0A08-4E7D-8E63-9EFA29F1E093}" type="slidenum">
              <a:rPr lang="fr-FR" smtClean="0"/>
              <a:pPr/>
              <a:t>1</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788" y="1628800"/>
            <a:ext cx="11521280" cy="5760640"/>
          </a:xfrm>
        </p:spPr>
        <p:txBody>
          <a:bodyPr>
            <a:normAutofit fontScale="90000"/>
          </a:bodyPr>
          <a:lstStyle/>
          <a:p>
            <a:r>
              <a:rPr lang="en-US" sz="4000" b="1" dirty="0">
                <a:solidFill>
                  <a:schemeClr val="accent1">
                    <a:lumMod val="50000"/>
                  </a:schemeClr>
                </a:solidFill>
                <a:latin typeface="Arial" panose="020B0604020202020204" pitchFamily="34" charset="0"/>
                <a:cs typeface="Arial" panose="020B0604020202020204" pitchFamily="34" charset="0"/>
              </a:rPr>
              <a:t>                     </a:t>
            </a:r>
            <a:r>
              <a:rPr lang="en-US" sz="3600" b="1" dirty="0">
                <a:solidFill>
                  <a:schemeClr val="accent1">
                    <a:lumMod val="50000"/>
                  </a:schemeClr>
                </a:solidFill>
                <a:latin typeface="Arial" panose="020B0604020202020204" pitchFamily="34" charset="0"/>
                <a:cs typeface="Arial" panose="020B0604020202020204" pitchFamily="34" charset="0"/>
              </a:rPr>
              <a:t>TABLE RONDE  </a:t>
            </a:r>
            <a:br>
              <a:rPr lang="en-US" sz="3600" b="1" dirty="0">
                <a:solidFill>
                  <a:schemeClr val="accent1">
                    <a:lumMod val="50000"/>
                  </a:schemeClr>
                </a:solidFill>
                <a:latin typeface="Arial" panose="020B0604020202020204" pitchFamily="34" charset="0"/>
                <a:cs typeface="Arial" panose="020B0604020202020204" pitchFamily="34" charset="0"/>
              </a:rPr>
            </a:br>
            <a:r>
              <a:rPr lang="en-US" sz="3600" b="1" dirty="0">
                <a:solidFill>
                  <a:schemeClr val="accent1">
                    <a:lumMod val="50000"/>
                  </a:schemeClr>
                </a:solidFill>
                <a:latin typeface="Arial" panose="020B0604020202020204" pitchFamily="34" charset="0"/>
                <a:cs typeface="Arial" panose="020B0604020202020204" pitchFamily="34" charset="0"/>
              </a:rPr>
              <a:t> </a:t>
            </a:r>
            <a:br>
              <a:rPr lang="en-US" sz="3600" b="1" dirty="0">
                <a:solidFill>
                  <a:schemeClr val="accent1">
                    <a:lumMod val="50000"/>
                  </a:schemeClr>
                </a:solidFill>
                <a:latin typeface="Arial" panose="020B0604020202020204" pitchFamily="34" charset="0"/>
                <a:cs typeface="Arial" panose="020B0604020202020204" pitchFamily="34" charset="0"/>
              </a:rPr>
            </a:br>
            <a:r>
              <a:rPr lang="en-US" sz="3600" b="1" dirty="0">
                <a:solidFill>
                  <a:schemeClr val="accent1">
                    <a:lumMod val="50000"/>
                  </a:schemeClr>
                </a:solidFill>
                <a:latin typeface="Arial" panose="020B0604020202020204" pitchFamily="34" charset="0"/>
                <a:cs typeface="Arial" panose="020B0604020202020204" pitchFamily="34" charset="0"/>
              </a:rPr>
              <a:t>Intervenants </a:t>
            </a:r>
            <a:br>
              <a:rPr lang="en-US" sz="3600" b="1" dirty="0">
                <a:solidFill>
                  <a:schemeClr val="accent1">
                    <a:lumMod val="50000"/>
                  </a:schemeClr>
                </a:solidFill>
                <a:latin typeface="Arial" panose="020B0604020202020204" pitchFamily="34" charset="0"/>
                <a:cs typeface="Arial" panose="020B0604020202020204" pitchFamily="34" charset="0"/>
              </a:rPr>
            </a:br>
            <a:r>
              <a:rPr lang="en-US" sz="2700" dirty="0">
                <a:solidFill>
                  <a:schemeClr val="accent1">
                    <a:lumMod val="50000"/>
                  </a:schemeClr>
                </a:solidFill>
                <a:latin typeface="Arial" panose="020B0604020202020204" pitchFamily="34" charset="0"/>
                <a:cs typeface="Arial" panose="020B0604020202020204" pitchFamily="34" charset="0"/>
              </a:rPr>
              <a:t> </a:t>
            </a:r>
            <a:br>
              <a:rPr lang="en-US" sz="2700" b="1"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Lakdar KHERFI</a:t>
            </a:r>
            <a:r>
              <a:rPr lang="en-US" sz="2700" dirty="0">
                <a:solidFill>
                  <a:schemeClr val="accent1">
                    <a:lumMod val="50000"/>
                  </a:schemeClr>
                </a:solidFill>
                <a:latin typeface="Arial" panose="020B0604020202020204" pitchFamily="34" charset="0"/>
                <a:cs typeface="Arial" panose="020B0604020202020204" pitchFamily="34" charset="0"/>
              </a:rPr>
              <a:t>,</a:t>
            </a:r>
            <a:r>
              <a:rPr lang="en-US" sz="2700" b="1" dirty="0">
                <a:solidFill>
                  <a:schemeClr val="accent1">
                    <a:lumMod val="50000"/>
                  </a:schemeClr>
                </a:solidFill>
                <a:latin typeface="Arial" panose="020B0604020202020204" pitchFamily="34" charset="0"/>
                <a:cs typeface="Arial" panose="020B0604020202020204" pitchFamily="34" charset="0"/>
              </a:rPr>
              <a:t> </a:t>
            </a:r>
            <a:r>
              <a:rPr lang="en-US" sz="2700" dirty="0">
                <a:solidFill>
                  <a:schemeClr val="accent1">
                    <a:lumMod val="50000"/>
                  </a:schemeClr>
                </a:solidFill>
                <a:latin typeface="Arial" panose="020B0604020202020204" pitchFamily="34" charset="0"/>
                <a:cs typeface="Arial" panose="020B0604020202020204" pitchFamily="34" charset="0"/>
              </a:rPr>
              <a:t>chef de projet Association Médiation Nomade</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Nadine SADOUDI</a:t>
            </a:r>
            <a:r>
              <a:rPr lang="en-US" sz="2700" dirty="0">
                <a:solidFill>
                  <a:schemeClr val="accent1">
                    <a:lumMod val="50000"/>
                  </a:schemeClr>
                </a:solidFill>
                <a:latin typeface="Arial" panose="020B0604020202020204" pitchFamily="34" charset="0"/>
                <a:cs typeface="Arial" panose="020B0604020202020204" pitchFamily="34" charset="0"/>
              </a:rPr>
              <a:t>, responsable insertion référente PRIJ, Sport dans la Ville</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Halima BOUCHAHDA</a:t>
            </a:r>
            <a:r>
              <a:rPr lang="en-US" sz="2700" dirty="0">
                <a:solidFill>
                  <a:schemeClr val="accent1">
                    <a:lumMod val="50000"/>
                  </a:schemeClr>
                </a:solidFill>
                <a:latin typeface="Arial" panose="020B0604020202020204" pitchFamily="34" charset="0"/>
                <a:cs typeface="Arial" panose="020B0604020202020204" pitchFamily="34" charset="0"/>
              </a:rPr>
              <a:t>, promeneuse du Net</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Jérôme DESBOIS</a:t>
            </a:r>
            <a:r>
              <a:rPr lang="en-US" sz="2700" dirty="0">
                <a:solidFill>
                  <a:schemeClr val="accent1">
                    <a:lumMod val="50000"/>
                  </a:schemeClr>
                </a:solidFill>
                <a:latin typeface="Arial" panose="020B0604020202020204" pitchFamily="34" charset="0"/>
                <a:cs typeface="Arial" panose="020B0604020202020204" pitchFamily="34" charset="0"/>
              </a:rPr>
              <a:t>, chef de projet Association Les Equipes d’amitié</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Warda KHORSI</a:t>
            </a:r>
            <a:r>
              <a:rPr lang="en-US" sz="2700" dirty="0">
                <a:solidFill>
                  <a:schemeClr val="accent1">
                    <a:lumMod val="50000"/>
                  </a:schemeClr>
                </a:solidFill>
                <a:latin typeface="Arial" panose="020B0604020202020204" pitchFamily="34" charset="0"/>
                <a:cs typeface="Arial" panose="020B0604020202020204" pitchFamily="34" charset="0"/>
              </a:rPr>
              <a:t>, responsable formation CEMEA IDF</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Léa BONNET et Karam ABDERRAHIM</a:t>
            </a:r>
            <a:r>
              <a:rPr lang="en-US" sz="2700" dirty="0">
                <a:solidFill>
                  <a:schemeClr val="accent1">
                    <a:lumMod val="50000"/>
                  </a:schemeClr>
                </a:solidFill>
                <a:latin typeface="Arial" panose="020B0604020202020204" pitchFamily="34" charset="0"/>
                <a:cs typeface="Arial" panose="020B0604020202020204" pitchFamily="34" charset="0"/>
              </a:rPr>
              <a:t>, référents de parcours PRIJ</a:t>
            </a:r>
            <a:br>
              <a:rPr lang="en-US" sz="2400" dirty="0">
                <a:solidFill>
                  <a:schemeClr val="accent1">
                    <a:lumMod val="50000"/>
                  </a:schemeClr>
                </a:solidFill>
                <a:latin typeface="Arial" panose="020B0604020202020204" pitchFamily="34" charset="0"/>
                <a:cs typeface="Arial" panose="020B0604020202020204" pitchFamily="34" charset="0"/>
              </a:rPr>
            </a:br>
            <a:br>
              <a:rPr lang="en-US" sz="2400" dirty="0">
                <a:solidFill>
                  <a:schemeClr val="accent1">
                    <a:lumMod val="50000"/>
                  </a:schemeClr>
                </a:solidFill>
                <a:latin typeface="Arial" panose="020B0604020202020204" pitchFamily="34" charset="0"/>
                <a:cs typeface="Arial" panose="020B0604020202020204" pitchFamily="34" charset="0"/>
              </a:rPr>
            </a:br>
            <a:br>
              <a:rPr lang="en-US" sz="2400" dirty="0">
                <a:solidFill>
                  <a:schemeClr val="accent1">
                    <a:lumMod val="50000"/>
                  </a:schemeClr>
                </a:solidFill>
                <a:latin typeface="Arial" panose="020B0604020202020204" pitchFamily="34" charset="0"/>
                <a:cs typeface="Arial" panose="020B0604020202020204" pitchFamily="34" charset="0"/>
              </a:rPr>
            </a:br>
            <a:br>
              <a:rPr lang="en-US" sz="2400" dirty="0">
                <a:solidFill>
                  <a:schemeClr val="accent1">
                    <a:lumMod val="50000"/>
                  </a:schemeClr>
                </a:solidFill>
                <a:latin typeface="Arial" panose="020B0604020202020204" pitchFamily="34" charset="0"/>
                <a:cs typeface="Arial" panose="020B0604020202020204" pitchFamily="34" charset="0"/>
              </a:rPr>
            </a:br>
            <a:endParaRPr lang="en-US" sz="2400"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10</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21804" y="6258875"/>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43028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261763" y="2277833"/>
            <a:ext cx="9793087" cy="2578720"/>
          </a:xfrm>
        </p:spPr>
        <p:txBody>
          <a:bodyPr>
            <a:noAutofit/>
          </a:bodyPr>
          <a:lstStyle/>
          <a:p>
            <a:pPr algn="ctr"/>
            <a:br>
              <a:rPr lang="en-US" sz="4000" dirty="0">
                <a:solidFill>
                  <a:schemeClr val="accent1">
                    <a:lumMod val="50000"/>
                  </a:schemeClr>
                </a:solidFill>
              </a:rPr>
            </a:br>
            <a:r>
              <a:rPr lang="en-US" sz="4000" b="1" dirty="0">
                <a:solidFill>
                  <a:schemeClr val="accent1">
                    <a:lumMod val="50000"/>
                  </a:schemeClr>
                </a:solidFill>
                <a:latin typeface="Arial" panose="020B0604020202020204" pitchFamily="34" charset="0"/>
                <a:cs typeface="Arial" panose="020B0604020202020204" pitchFamily="34" charset="0"/>
              </a:rPr>
              <a:t>ÉCHANGES AVEC LA SALLE</a:t>
            </a:r>
            <a:br>
              <a:rPr lang="en-US" sz="4000" dirty="0">
                <a:solidFill>
                  <a:schemeClr val="accent1">
                    <a:lumMod val="50000"/>
                  </a:schemeClr>
                </a:solidFill>
                <a:latin typeface="Arial" panose="020B0604020202020204" pitchFamily="34" charset="0"/>
                <a:cs typeface="Arial" panose="020B0604020202020204" pitchFamily="34" charset="0"/>
              </a:rPr>
            </a:br>
            <a:endParaRPr lang="en-US" sz="4000"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11</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765820" y="6223925"/>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39637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261762" y="2277833"/>
            <a:ext cx="10009113" cy="2578720"/>
          </a:xfrm>
        </p:spPr>
        <p:txBody>
          <a:bodyPr>
            <a:noAutofit/>
          </a:bodyPr>
          <a:lstStyle/>
          <a:p>
            <a:pPr algn="ctr"/>
            <a:r>
              <a:rPr lang="en-US" sz="4000" b="1" dirty="0">
                <a:solidFill>
                  <a:schemeClr val="accent1">
                    <a:lumMod val="50000"/>
                  </a:schemeClr>
                </a:solidFill>
                <a:latin typeface="Arial" panose="020B0604020202020204" pitchFamily="34" charset="0"/>
                <a:cs typeface="Arial" panose="020B0604020202020204" pitchFamily="34" charset="0"/>
              </a:rPr>
              <a:t>DEJEUNER</a:t>
            </a:r>
            <a:br>
              <a:rPr lang="en-US" sz="4000" b="1" dirty="0">
                <a:solidFill>
                  <a:schemeClr val="accent1">
                    <a:lumMod val="50000"/>
                  </a:schemeClr>
                </a:solidFill>
                <a:latin typeface="Arial" panose="020B0604020202020204" pitchFamily="34" charset="0"/>
                <a:cs typeface="Arial" panose="020B0604020202020204" pitchFamily="34" charset="0"/>
              </a:rPr>
            </a:br>
            <a:br>
              <a:rPr lang="en-US" sz="4000" b="1"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12h30 – 13h45</a:t>
            </a:r>
            <a:br>
              <a:rPr lang="en-US" sz="4000" b="1" dirty="0">
                <a:solidFill>
                  <a:schemeClr val="accent1">
                    <a:lumMod val="50000"/>
                  </a:schemeClr>
                </a:solidFill>
                <a:latin typeface="Arial" panose="020B0604020202020204" pitchFamily="34" charset="0"/>
                <a:cs typeface="Arial" panose="020B0604020202020204" pitchFamily="34" charset="0"/>
              </a:rPr>
            </a:br>
            <a:br>
              <a:rPr lang="en-US" sz="4000" b="1" dirty="0">
                <a:solidFill>
                  <a:schemeClr val="accent1">
                    <a:lumMod val="50000"/>
                  </a:schemeClr>
                </a:solidFill>
                <a:latin typeface="Arial" panose="020B0604020202020204" pitchFamily="34" charset="0"/>
                <a:cs typeface="Arial" panose="020B0604020202020204" pitchFamily="34" charset="0"/>
              </a:rPr>
            </a:br>
            <a:endParaRPr lang="en-US" sz="40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12</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223925"/>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157515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24" y="2276872"/>
            <a:ext cx="12241360" cy="5904656"/>
          </a:xfrm>
        </p:spPr>
        <p:txBody>
          <a:bodyPr>
            <a:normAutofit fontScale="90000"/>
          </a:bodyPr>
          <a:lstStyle/>
          <a:p>
            <a:pPr algn="ctr"/>
            <a:r>
              <a:rPr lang="en-US" sz="4000" dirty="0">
                <a:solidFill>
                  <a:schemeClr val="accent1">
                    <a:lumMod val="50000"/>
                  </a:schemeClr>
                </a:solidFill>
                <a:latin typeface="Arial" panose="020B0604020202020204" pitchFamily="34" charset="0"/>
                <a:cs typeface="Arial" panose="020B0604020202020204" pitchFamily="34" charset="0"/>
              </a:rPr>
              <a:t>  </a:t>
            </a:r>
            <a:br>
              <a:rPr lang="en-US" sz="4000" dirty="0">
                <a:solidFill>
                  <a:schemeClr val="accent1">
                    <a:lumMod val="50000"/>
                  </a:schemeClr>
                </a:solidFill>
                <a:latin typeface="Arial" panose="020B0604020202020204" pitchFamily="34" charset="0"/>
                <a:cs typeface="Arial" panose="020B0604020202020204" pitchFamily="34" charset="0"/>
              </a:rPr>
            </a:br>
            <a:r>
              <a:rPr lang="en-US" sz="4400" dirty="0">
                <a:solidFill>
                  <a:schemeClr val="accent1">
                    <a:lumMod val="50000"/>
                  </a:schemeClr>
                </a:solidFill>
                <a:latin typeface="Arial" panose="020B0604020202020204" pitchFamily="34" charset="0"/>
                <a:cs typeface="Arial" panose="020B0604020202020204" pitchFamily="34" charset="0"/>
              </a:rPr>
              <a:t>Intervention </a:t>
            </a:r>
            <a:br>
              <a:rPr lang="en-US" sz="4400" dirty="0">
                <a:solidFill>
                  <a:schemeClr val="accent1">
                    <a:lumMod val="50000"/>
                  </a:schemeClr>
                </a:solidFill>
                <a:latin typeface="Arial" panose="020B0604020202020204" pitchFamily="34" charset="0"/>
                <a:cs typeface="Arial" panose="020B0604020202020204" pitchFamily="34" charset="0"/>
              </a:rPr>
            </a:br>
            <a:br>
              <a:rPr lang="en-US" sz="4400" dirty="0">
                <a:solidFill>
                  <a:schemeClr val="accent1">
                    <a:lumMod val="50000"/>
                  </a:schemeClr>
                </a:solidFill>
                <a:latin typeface="Arial" panose="020B0604020202020204" pitchFamily="34" charset="0"/>
                <a:cs typeface="Arial" panose="020B0604020202020204" pitchFamily="34" charset="0"/>
              </a:rPr>
            </a:br>
            <a:r>
              <a:rPr lang="en-US" sz="4400" b="1" dirty="0">
                <a:solidFill>
                  <a:schemeClr val="accent1">
                    <a:lumMod val="50000"/>
                  </a:schemeClr>
                </a:solidFill>
                <a:latin typeface="Arial" panose="020B0604020202020204" pitchFamily="34" charset="0"/>
                <a:cs typeface="Arial" panose="020B0604020202020204" pitchFamily="34" charset="0"/>
              </a:rPr>
              <a:t>Florence DRIESEN</a:t>
            </a:r>
            <a:r>
              <a:rPr lang="fr-FR" sz="4400" b="1" dirty="0">
                <a:solidFill>
                  <a:schemeClr val="accent1">
                    <a:lumMod val="50000"/>
                  </a:schemeClr>
                </a:solidFill>
                <a:latin typeface="Arial" pitchFamily="34" charset="0"/>
                <a:cs typeface="Arial" pitchFamily="34" charset="0"/>
              </a:rPr>
              <a:t> </a:t>
            </a:r>
            <a:br>
              <a:rPr lang="fr-FR" sz="4400" b="1" dirty="0">
                <a:solidFill>
                  <a:schemeClr val="accent1">
                    <a:lumMod val="50000"/>
                  </a:schemeClr>
                </a:solidFill>
                <a:latin typeface="Arial" pitchFamily="34" charset="0"/>
                <a:cs typeface="Arial" pitchFamily="34" charset="0"/>
              </a:rPr>
            </a:br>
            <a:br>
              <a:rPr lang="fr-FR" sz="4400" b="1" dirty="0">
                <a:solidFill>
                  <a:schemeClr val="accent1">
                    <a:lumMod val="50000"/>
                  </a:schemeClr>
                </a:solidFill>
                <a:latin typeface="Arial" pitchFamily="34" charset="0"/>
                <a:cs typeface="Arial" pitchFamily="34" charset="0"/>
              </a:rPr>
            </a:br>
            <a:r>
              <a:rPr lang="fr-FR" sz="4400" dirty="0">
                <a:solidFill>
                  <a:schemeClr val="accent1">
                    <a:lumMod val="50000"/>
                  </a:schemeClr>
                </a:solidFill>
                <a:latin typeface="Arial" pitchFamily="34" charset="0"/>
                <a:cs typeface="Arial" pitchFamily="34" charset="0"/>
              </a:rPr>
              <a:t>Chargée de mission AEF Info</a:t>
            </a:r>
            <a:br>
              <a:rPr lang="en-US" sz="4400" b="1" dirty="0">
                <a:solidFill>
                  <a:schemeClr val="accent1">
                    <a:lumMod val="50000"/>
                  </a:schemeClr>
                </a:solidFill>
                <a:latin typeface="Arial" panose="020B0604020202020204" pitchFamily="34" charset="0"/>
                <a:cs typeface="Arial" panose="020B0604020202020204" pitchFamily="34" charset="0"/>
              </a:rPr>
            </a:br>
            <a:br>
              <a:rPr lang="en-US" sz="4400" dirty="0">
                <a:solidFill>
                  <a:schemeClr val="accent1">
                    <a:lumMod val="50000"/>
                  </a:schemeClr>
                </a:solidFill>
                <a:latin typeface="Arial" panose="020B0604020202020204" pitchFamily="34" charset="0"/>
                <a:cs typeface="Arial" panose="020B0604020202020204" pitchFamily="34" charset="0"/>
              </a:rPr>
            </a:br>
            <a:r>
              <a:rPr lang="fr-FR" sz="4400" dirty="0"/>
              <a:t> </a:t>
            </a:r>
            <a:r>
              <a:rPr lang="en-US" sz="4400" dirty="0">
                <a:solidFill>
                  <a:schemeClr val="accent1">
                    <a:lumMod val="50000"/>
                  </a:schemeClr>
                </a:solidFill>
                <a:latin typeface="Arial" panose="020B0604020202020204" pitchFamily="34" charset="0"/>
                <a:cs typeface="Arial" panose="020B0604020202020204" pitchFamily="34" charset="0"/>
              </a:rPr>
              <a:t> </a:t>
            </a:r>
            <a:br>
              <a:rPr lang="en-US" sz="4400" b="1"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endParaRPr lang="en-US" sz="44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13</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264538"/>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130571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00" y="1700808"/>
            <a:ext cx="12241360" cy="5904656"/>
          </a:xfrm>
        </p:spPr>
        <p:txBody>
          <a:bodyPr>
            <a:normAutofit fontScale="90000"/>
          </a:bodyPr>
          <a:lstStyle/>
          <a:p>
            <a:pPr algn="ctr"/>
            <a:r>
              <a:rPr lang="en-US" sz="4000" dirty="0">
                <a:solidFill>
                  <a:schemeClr val="accent1">
                    <a:lumMod val="50000"/>
                  </a:schemeClr>
                </a:solidFill>
                <a:latin typeface="Arial" panose="020B0604020202020204" pitchFamily="34" charset="0"/>
                <a:cs typeface="Arial" panose="020B0604020202020204" pitchFamily="34" charset="0"/>
              </a:rPr>
              <a:t>  </a:t>
            </a:r>
            <a:br>
              <a:rPr lang="en-US" sz="4000" dirty="0">
                <a:solidFill>
                  <a:schemeClr val="accent1">
                    <a:lumMod val="50000"/>
                  </a:schemeClr>
                </a:solidFill>
                <a:latin typeface="Arial" panose="020B0604020202020204" pitchFamily="34" charset="0"/>
                <a:cs typeface="Arial" panose="020B0604020202020204" pitchFamily="34" charset="0"/>
              </a:rPr>
            </a:br>
            <a:r>
              <a:rPr lang="en-US" sz="4400" dirty="0">
                <a:solidFill>
                  <a:schemeClr val="accent1">
                    <a:lumMod val="50000"/>
                  </a:schemeClr>
                </a:solidFill>
                <a:latin typeface="Arial" panose="020B0604020202020204" pitchFamily="34" charset="0"/>
                <a:cs typeface="Arial" panose="020B0604020202020204" pitchFamily="34" charset="0"/>
              </a:rPr>
              <a:t>Intervention </a:t>
            </a:r>
            <a:br>
              <a:rPr lang="en-US" sz="4400" dirty="0">
                <a:solidFill>
                  <a:schemeClr val="accent1">
                    <a:lumMod val="50000"/>
                  </a:schemeClr>
                </a:solidFill>
                <a:latin typeface="Arial" panose="020B0604020202020204" pitchFamily="34" charset="0"/>
                <a:cs typeface="Arial" panose="020B0604020202020204" pitchFamily="34" charset="0"/>
              </a:rPr>
            </a:br>
            <a:br>
              <a:rPr lang="en-US" sz="4400" dirty="0">
                <a:solidFill>
                  <a:schemeClr val="accent1">
                    <a:lumMod val="50000"/>
                  </a:schemeClr>
                </a:solidFill>
                <a:latin typeface="Arial" panose="020B0604020202020204" pitchFamily="34" charset="0"/>
                <a:cs typeface="Arial" panose="020B0604020202020204" pitchFamily="34" charset="0"/>
              </a:rPr>
            </a:br>
            <a:r>
              <a:rPr lang="en-US" sz="4400" b="1" dirty="0">
                <a:solidFill>
                  <a:schemeClr val="accent1">
                    <a:lumMod val="50000"/>
                  </a:schemeClr>
                </a:solidFill>
                <a:latin typeface="Arial" panose="020B0604020202020204" pitchFamily="34" charset="0"/>
                <a:cs typeface="Arial" panose="020B0604020202020204" pitchFamily="34" charset="0"/>
              </a:rPr>
              <a:t>Hubert LARNEY</a:t>
            </a:r>
            <a:r>
              <a:rPr lang="fr-FR" sz="4400" b="1" dirty="0">
                <a:solidFill>
                  <a:schemeClr val="accent1">
                    <a:lumMod val="50000"/>
                  </a:schemeClr>
                </a:solidFill>
                <a:latin typeface="Arial" pitchFamily="34" charset="0"/>
                <a:cs typeface="Arial" pitchFamily="34" charset="0"/>
              </a:rPr>
              <a:t> </a:t>
            </a:r>
            <a:br>
              <a:rPr lang="fr-FR" sz="4400" b="1" dirty="0">
                <a:solidFill>
                  <a:schemeClr val="accent1">
                    <a:lumMod val="50000"/>
                  </a:schemeClr>
                </a:solidFill>
                <a:latin typeface="Arial" pitchFamily="34" charset="0"/>
                <a:cs typeface="Arial" pitchFamily="34" charset="0"/>
              </a:rPr>
            </a:br>
            <a:br>
              <a:rPr lang="fr-FR" sz="4400" b="1" dirty="0">
                <a:solidFill>
                  <a:schemeClr val="accent1">
                    <a:lumMod val="50000"/>
                  </a:schemeClr>
                </a:solidFill>
                <a:latin typeface="Arial" pitchFamily="34" charset="0"/>
                <a:cs typeface="Arial" pitchFamily="34" charset="0"/>
              </a:rPr>
            </a:br>
            <a:r>
              <a:rPr lang="fr-FR" sz="4400" dirty="0">
                <a:solidFill>
                  <a:schemeClr val="accent1">
                    <a:lumMod val="50000"/>
                  </a:schemeClr>
                </a:solidFill>
                <a:latin typeface="Arial" pitchFamily="34" charset="0"/>
                <a:cs typeface="Arial" pitchFamily="34" charset="0"/>
              </a:rPr>
              <a:t>Direction Régionale Île-de-France Pôle Emploi</a:t>
            </a:r>
            <a:br>
              <a:rPr lang="en-US" sz="4400" dirty="0">
                <a:solidFill>
                  <a:schemeClr val="accent1">
                    <a:lumMod val="50000"/>
                  </a:schemeClr>
                </a:solidFill>
                <a:latin typeface="Arial" panose="020B0604020202020204" pitchFamily="34" charset="0"/>
                <a:cs typeface="Arial" panose="020B0604020202020204" pitchFamily="34" charset="0"/>
              </a:rPr>
            </a:br>
            <a:r>
              <a:rPr lang="fr-FR" sz="4400" dirty="0"/>
              <a:t> </a:t>
            </a:r>
            <a:r>
              <a:rPr lang="en-US" sz="4400" dirty="0">
                <a:solidFill>
                  <a:schemeClr val="accent1">
                    <a:lumMod val="50000"/>
                  </a:schemeClr>
                </a:solidFill>
                <a:latin typeface="Arial" panose="020B0604020202020204" pitchFamily="34" charset="0"/>
                <a:cs typeface="Arial" panose="020B0604020202020204" pitchFamily="34" charset="0"/>
              </a:rPr>
              <a:t> </a:t>
            </a:r>
            <a:br>
              <a:rPr lang="en-US" sz="4400" b="1"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endParaRPr lang="en-US" sz="44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14</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264538"/>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1195968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316" y="1484784"/>
            <a:ext cx="12241360" cy="4623144"/>
          </a:xfrm>
        </p:spPr>
        <p:txBody>
          <a:bodyPr>
            <a:normAutofit/>
          </a:bodyPr>
          <a:lstStyle/>
          <a:p>
            <a:pPr algn="ctr"/>
            <a:r>
              <a:rPr lang="en-US" sz="4000" dirty="0">
                <a:solidFill>
                  <a:schemeClr val="accent1">
                    <a:lumMod val="50000"/>
                  </a:schemeClr>
                </a:solidFill>
                <a:latin typeface="Arial" panose="020B0604020202020204" pitchFamily="34" charset="0"/>
                <a:cs typeface="Arial" panose="020B0604020202020204" pitchFamily="34" charset="0"/>
              </a:rPr>
              <a:t>  </a:t>
            </a:r>
            <a:br>
              <a:rPr lang="en-US" sz="4000"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MIEUX CONNAÎTRE</a:t>
            </a:r>
            <a:br>
              <a:rPr lang="en-US" sz="4000" b="1"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 </a:t>
            </a:r>
            <a:br>
              <a:rPr lang="en-US" sz="4000" b="1"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LES DISPOSITFS D’INSERTION JEUNES</a:t>
            </a:r>
            <a:br>
              <a:rPr lang="en-US" sz="4000"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endParaRPr lang="en-US" sz="44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15</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406488"/>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1247822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797" y="1772816"/>
            <a:ext cx="10873208" cy="8784976"/>
          </a:xfrm>
        </p:spPr>
        <p:txBody>
          <a:bodyPr>
            <a:normAutofit fontScale="90000"/>
          </a:bodyPr>
          <a:lstStyle/>
          <a:p>
            <a:pPr lvl="0"/>
            <a:br>
              <a:rPr lang="en-US" sz="4000" dirty="0">
                <a:solidFill>
                  <a:schemeClr val="accent1">
                    <a:lumMod val="50000"/>
                  </a:schemeClr>
                </a:solidFill>
                <a:latin typeface="Arial" panose="020B0604020202020204" pitchFamily="34" charset="0"/>
                <a:cs typeface="Arial" panose="020B0604020202020204" pitchFamily="34" charset="0"/>
              </a:rPr>
            </a:br>
            <a:r>
              <a:rPr lang="en-US" sz="4000" dirty="0">
                <a:solidFill>
                  <a:schemeClr val="accent1">
                    <a:lumMod val="50000"/>
                  </a:schemeClr>
                </a:solidFill>
                <a:latin typeface="Arial" panose="020B0604020202020204" pitchFamily="34" charset="0"/>
                <a:cs typeface="Arial" panose="020B0604020202020204" pitchFamily="34" charset="0"/>
              </a:rPr>
              <a:t>                            </a:t>
            </a:r>
            <a:r>
              <a:rPr lang="en-US" sz="4000" b="1" dirty="0">
                <a:solidFill>
                  <a:schemeClr val="accent1">
                    <a:lumMod val="50000"/>
                  </a:schemeClr>
                </a:solidFill>
                <a:latin typeface="Arial" panose="020B0604020202020204" pitchFamily="34" charset="0"/>
                <a:cs typeface="Arial" panose="020B0604020202020204" pitchFamily="34" charset="0"/>
              </a:rPr>
              <a:t>Intervenants </a:t>
            </a:r>
            <a:br>
              <a:rPr lang="en-US" sz="4000" b="1"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Luc COLAS, </a:t>
            </a:r>
            <a:r>
              <a:rPr lang="en-US" sz="2700" dirty="0">
                <a:solidFill>
                  <a:schemeClr val="accent1">
                    <a:lumMod val="50000"/>
                  </a:schemeClr>
                </a:solidFill>
                <a:latin typeface="Arial" panose="020B0604020202020204" pitchFamily="34" charset="0"/>
                <a:cs typeface="Arial" panose="020B0604020202020204" pitchFamily="34" charset="0"/>
              </a:rPr>
              <a:t>CEPJ département du Val d’Oise</a:t>
            </a:r>
            <a:br>
              <a:rPr lang="en-US" sz="2700" b="1"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Valérie BOSSO</a:t>
            </a:r>
            <a:r>
              <a:rPr lang="en-US" sz="2700" dirty="0">
                <a:solidFill>
                  <a:schemeClr val="accent1">
                    <a:lumMod val="50000"/>
                  </a:schemeClr>
                </a:solidFill>
                <a:latin typeface="Arial" panose="020B0604020202020204" pitchFamily="34" charset="0"/>
                <a:cs typeface="Arial" panose="020B0604020202020204" pitchFamily="34" charset="0"/>
              </a:rPr>
              <a:t>, responsable chez Fondation Face Paris</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Sébastien AGOT</a:t>
            </a:r>
            <a:r>
              <a:rPr lang="en-US" sz="2700" dirty="0">
                <a:solidFill>
                  <a:schemeClr val="accent1">
                    <a:lumMod val="50000"/>
                  </a:schemeClr>
                </a:solidFill>
                <a:latin typeface="Arial" panose="020B0604020202020204" pitchFamily="34" charset="0"/>
                <a:cs typeface="Arial" panose="020B0604020202020204" pitchFamily="34" charset="0"/>
              </a:rPr>
              <a:t>, chef adjoint du Service des Parcours d’Accès à l’emploi à la DIRECCTE</a:t>
            </a:r>
            <a:br>
              <a:rPr lang="en-US" sz="2700" dirty="0">
                <a:solidFill>
                  <a:schemeClr val="accent1">
                    <a:lumMod val="50000"/>
                  </a:schemeClr>
                </a:solidFill>
                <a:latin typeface="Arial" panose="020B0604020202020204" pitchFamily="34" charset="0"/>
                <a:cs typeface="Arial" panose="020B0604020202020204"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fr-FR" sz="2700" b="1" dirty="0">
                <a:solidFill>
                  <a:schemeClr val="accent1">
                    <a:lumMod val="50000"/>
                  </a:schemeClr>
                </a:solidFill>
                <a:latin typeface="Arial" pitchFamily="34" charset="0"/>
                <a:cs typeface="Arial" pitchFamily="34" charset="0"/>
              </a:rPr>
              <a:t>Patrick COATANEA</a:t>
            </a:r>
            <a:r>
              <a:rPr lang="fr-FR" sz="2700" dirty="0">
                <a:solidFill>
                  <a:schemeClr val="accent1">
                    <a:lumMod val="50000"/>
                  </a:schemeClr>
                </a:solidFill>
                <a:latin typeface="Arial" pitchFamily="34" charset="0"/>
                <a:cs typeface="Arial" pitchFamily="34" charset="0"/>
              </a:rPr>
              <a:t>, chargé de mission à la Région Ile-de-France</a:t>
            </a:r>
            <a:br>
              <a:rPr lang="fr-FR" sz="2700" dirty="0">
                <a:solidFill>
                  <a:schemeClr val="accent1">
                    <a:lumMod val="50000"/>
                  </a:schemeClr>
                </a:solidFill>
                <a:latin typeface="Arial" pitchFamily="34" charset="0"/>
                <a:cs typeface="Arial"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r>
              <a:rPr lang="en-US" sz="2700" b="1" dirty="0">
                <a:solidFill>
                  <a:schemeClr val="accent1">
                    <a:lumMod val="50000"/>
                  </a:schemeClr>
                </a:solidFill>
                <a:latin typeface="Arial" panose="020B0604020202020204" pitchFamily="34" charset="0"/>
                <a:cs typeface="Arial" panose="020B0604020202020204" pitchFamily="34" charset="0"/>
              </a:rPr>
              <a:t>Adèle PEDROLA</a:t>
            </a:r>
            <a:r>
              <a:rPr lang="en-US" sz="2700" dirty="0">
                <a:solidFill>
                  <a:schemeClr val="accent1">
                    <a:lumMod val="50000"/>
                  </a:schemeClr>
                </a:solidFill>
                <a:latin typeface="Arial" panose="020B0604020202020204" pitchFamily="34" charset="0"/>
                <a:cs typeface="Arial" panose="020B0604020202020204" pitchFamily="34" charset="0"/>
              </a:rPr>
              <a:t>, chargée de développement Partenariats et Projets  CDRIML d’Île-de-France</a:t>
            </a:r>
            <a:br>
              <a:rPr lang="fr-FR" sz="2700" dirty="0">
                <a:solidFill>
                  <a:schemeClr val="accent1">
                    <a:lumMod val="50000"/>
                  </a:schemeClr>
                </a:solidFill>
                <a:latin typeface="Arial" pitchFamily="34" charset="0"/>
                <a:cs typeface="Arial" pitchFamily="34" charset="0"/>
              </a:rPr>
            </a:br>
            <a:br>
              <a:rPr lang="fr-FR" sz="2700" dirty="0">
                <a:solidFill>
                  <a:schemeClr val="accent1">
                    <a:lumMod val="50000"/>
                  </a:schemeClr>
                </a:solidFill>
                <a:latin typeface="Arial" pitchFamily="34" charset="0"/>
                <a:cs typeface="Arial" pitchFamily="34" charset="0"/>
              </a:rPr>
            </a:br>
            <a:br>
              <a:rPr lang="fr-FR" sz="2700" dirty="0">
                <a:solidFill>
                  <a:schemeClr val="accent1">
                    <a:lumMod val="50000"/>
                  </a:schemeClr>
                </a:solidFill>
                <a:latin typeface="Arial" pitchFamily="34" charset="0"/>
                <a:cs typeface="Arial" pitchFamily="34" charset="0"/>
              </a:rPr>
            </a:br>
            <a:br>
              <a:rPr lang="fr-FR" sz="2700" dirty="0">
                <a:solidFill>
                  <a:schemeClr val="accent1">
                    <a:lumMod val="50000"/>
                  </a:schemeClr>
                </a:solidFill>
                <a:latin typeface="Arial" pitchFamily="34" charset="0"/>
                <a:cs typeface="Arial" pitchFamily="34" charset="0"/>
              </a:rPr>
            </a:br>
            <a:br>
              <a:rPr lang="fr-FR" sz="2700" dirty="0">
                <a:solidFill>
                  <a:schemeClr val="accent1">
                    <a:lumMod val="50000"/>
                  </a:schemeClr>
                </a:solidFill>
                <a:latin typeface="Arial" pitchFamily="34" charset="0"/>
                <a:cs typeface="Arial" pitchFamily="34" charset="0"/>
              </a:rPr>
            </a:br>
            <a:br>
              <a:rPr lang="en-US" sz="2700" dirty="0">
                <a:solidFill>
                  <a:schemeClr val="accent1">
                    <a:lumMod val="50000"/>
                  </a:schemeClr>
                </a:solidFill>
                <a:latin typeface="Arial" panose="020B0604020202020204" pitchFamily="34" charset="0"/>
                <a:cs typeface="Arial" panose="020B0604020202020204" pitchFamily="34" charset="0"/>
              </a:rPr>
            </a:br>
            <a:br>
              <a:rPr lang="en-US" sz="3600"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br>
              <a:rPr lang="en-US" sz="2200" b="1"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endParaRPr lang="en-US" sz="44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16</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765820" y="6406488"/>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414123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261763" y="2277833"/>
            <a:ext cx="9793087" cy="2578720"/>
          </a:xfrm>
        </p:spPr>
        <p:txBody>
          <a:bodyPr>
            <a:noAutofit/>
          </a:bodyPr>
          <a:lstStyle/>
          <a:p>
            <a:pPr algn="ctr"/>
            <a:br>
              <a:rPr lang="en-US" sz="4000" dirty="0">
                <a:solidFill>
                  <a:schemeClr val="accent1">
                    <a:lumMod val="50000"/>
                  </a:schemeClr>
                </a:solidFill>
              </a:rPr>
            </a:br>
            <a:r>
              <a:rPr lang="en-US" sz="4000" b="1" dirty="0">
                <a:solidFill>
                  <a:schemeClr val="accent1">
                    <a:lumMod val="50000"/>
                  </a:schemeClr>
                </a:solidFill>
                <a:latin typeface="Arial" panose="020B0604020202020204" pitchFamily="34" charset="0"/>
                <a:cs typeface="Arial" panose="020B0604020202020204" pitchFamily="34" charset="0"/>
              </a:rPr>
              <a:t>ÉCHANGES AVEC LA SALLE</a:t>
            </a:r>
            <a:br>
              <a:rPr lang="en-US" sz="4000" dirty="0">
                <a:solidFill>
                  <a:schemeClr val="accent1">
                    <a:lumMod val="50000"/>
                  </a:schemeClr>
                </a:solidFill>
                <a:latin typeface="Arial" panose="020B0604020202020204" pitchFamily="34" charset="0"/>
                <a:cs typeface="Arial" panose="020B0604020202020204" pitchFamily="34" charset="0"/>
              </a:rPr>
            </a:br>
            <a:endParaRPr lang="en-US" sz="4000"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17</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223925"/>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1714466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920" y="1484784"/>
            <a:ext cx="3853524" cy="1278466"/>
          </a:xfrm>
        </p:spPr>
        <p:txBody>
          <a:bodyPr>
            <a:normAutofit/>
          </a:bodyPr>
          <a:lstStyle/>
          <a:p>
            <a:pPr algn="ctr"/>
            <a:r>
              <a:rPr lang="en-US" sz="4000" b="1" dirty="0">
                <a:solidFill>
                  <a:schemeClr val="accent1">
                    <a:lumMod val="50000"/>
                  </a:schemeClr>
                </a:solidFill>
              </a:rPr>
              <a:t>  </a:t>
            </a:r>
          </a:p>
        </p:txBody>
      </p:sp>
      <p:sp>
        <p:nvSpPr>
          <p:cNvPr id="7" name="Content Placeholder 6"/>
          <p:cNvSpPr>
            <a:spLocks noGrp="1"/>
          </p:cNvSpPr>
          <p:nvPr>
            <p:ph idx="1"/>
          </p:nvPr>
        </p:nvSpPr>
        <p:spPr>
          <a:xfrm>
            <a:off x="463920" y="946369"/>
            <a:ext cx="11089232" cy="5728076"/>
          </a:xfrm>
        </p:spPr>
        <p:txBody>
          <a:bodyPr>
            <a:noAutofit/>
          </a:bodyPr>
          <a:lstStyle/>
          <a:p>
            <a:pPr marL="0" indent="0" algn="ctr">
              <a:buNone/>
            </a:pPr>
            <a:r>
              <a:rPr lang="en-US" sz="3600" dirty="0">
                <a:solidFill>
                  <a:schemeClr val="accent1">
                    <a:lumMod val="50000"/>
                  </a:schemeClr>
                </a:solidFill>
                <a:latin typeface="Arial" panose="020B0604020202020204" pitchFamily="34" charset="0"/>
                <a:cs typeface="Arial" panose="020B0604020202020204" pitchFamily="34" charset="0"/>
              </a:rPr>
              <a:t>Intervention</a:t>
            </a:r>
          </a:p>
          <a:p>
            <a:pPr marL="0" indent="0" algn="ctr">
              <a:buNone/>
            </a:pPr>
            <a:endParaRPr lang="en-US" sz="4000" b="1" dirty="0">
              <a:solidFill>
                <a:schemeClr val="accent1">
                  <a:lumMod val="50000"/>
                </a:schemeClr>
              </a:solidFill>
              <a:latin typeface="Arial" panose="020B0604020202020204" pitchFamily="34" charset="0"/>
              <a:cs typeface="Arial" panose="020B0604020202020204" pitchFamily="34" charset="0"/>
            </a:endParaRPr>
          </a:p>
          <a:p>
            <a:pPr marL="0" indent="0" algn="ctr">
              <a:buNone/>
            </a:pPr>
            <a:r>
              <a:rPr lang="en-US" sz="3200" b="1" dirty="0">
                <a:solidFill>
                  <a:schemeClr val="accent1">
                    <a:lumMod val="50000"/>
                  </a:schemeClr>
                </a:solidFill>
                <a:latin typeface="Arial" panose="020B0604020202020204" pitchFamily="34" charset="0"/>
                <a:cs typeface="Arial" panose="020B0604020202020204" pitchFamily="34" charset="0"/>
              </a:rPr>
              <a:t> </a:t>
            </a:r>
            <a:r>
              <a:rPr lang="en-US" sz="4000" b="1" dirty="0">
                <a:solidFill>
                  <a:schemeClr val="accent1">
                    <a:lumMod val="50000"/>
                  </a:schemeClr>
                </a:solidFill>
                <a:latin typeface="Arial" panose="020B0604020202020204" pitchFamily="34" charset="0"/>
                <a:cs typeface="Arial" panose="020B0604020202020204" pitchFamily="34" charset="0"/>
              </a:rPr>
              <a:t>Faïssa MOUSTAPHA</a:t>
            </a:r>
            <a:r>
              <a:rPr lang="en-US" sz="4000" dirty="0">
                <a:solidFill>
                  <a:schemeClr val="accent1">
                    <a:lumMod val="50000"/>
                  </a:schemeClr>
                </a:solidFill>
                <a:latin typeface="Arial" panose="020B0604020202020204" pitchFamily="34" charset="0"/>
                <a:cs typeface="Arial" panose="020B0604020202020204" pitchFamily="34" charset="0"/>
              </a:rPr>
              <a:t>, </a:t>
            </a:r>
            <a:r>
              <a:rPr lang="en-US" sz="4000" b="1" dirty="0">
                <a:solidFill>
                  <a:schemeClr val="accent1">
                    <a:lumMod val="50000"/>
                  </a:schemeClr>
                </a:solidFill>
                <a:latin typeface="Arial" panose="020B0604020202020204" pitchFamily="34" charset="0"/>
                <a:cs typeface="Arial" panose="020B0604020202020204" pitchFamily="34" charset="0"/>
              </a:rPr>
              <a:t>documentaliste</a:t>
            </a:r>
          </a:p>
          <a:p>
            <a:pPr marL="0" indent="0">
              <a:buNone/>
            </a:pPr>
            <a:r>
              <a:rPr lang="en-US" sz="4000" b="1" dirty="0">
                <a:solidFill>
                  <a:schemeClr val="accent1">
                    <a:lumMod val="50000"/>
                  </a:schemeClr>
                </a:solidFill>
                <a:latin typeface="Arial" panose="020B0604020202020204" pitchFamily="34" charset="0"/>
                <a:cs typeface="Arial" panose="020B0604020202020204" pitchFamily="34" charset="0"/>
              </a:rPr>
              <a:t>                   </a:t>
            </a:r>
          </a:p>
          <a:p>
            <a:pPr>
              <a:buFont typeface="Wingdings" panose="05000000000000000000" pitchFamily="2" charset="2"/>
              <a:buChar char="Ø"/>
            </a:pPr>
            <a:r>
              <a:rPr lang="en-US" sz="4000" dirty="0">
                <a:solidFill>
                  <a:schemeClr val="accent1">
                    <a:lumMod val="50000"/>
                  </a:schemeClr>
                </a:solidFill>
                <a:latin typeface="Arial" panose="020B0604020202020204" pitchFamily="34" charset="0"/>
                <a:cs typeface="Arial" panose="020B0604020202020204" pitchFamily="34" charset="0"/>
              </a:rPr>
              <a:t> Présentation de la plateforme régionale pour l’insertion des jeunes par Défi-métiers</a:t>
            </a:r>
            <a:endParaRPr lang="en-US" sz="4000" dirty="0"/>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18</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309320"/>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4110102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853" y="548680"/>
            <a:ext cx="10558051" cy="5760640"/>
          </a:xfrm>
        </p:spPr>
        <p:txBody>
          <a:bodyPr>
            <a:noAutofit/>
          </a:bodyPr>
          <a:lstStyle/>
          <a:p>
            <a:pPr algn="ctr"/>
            <a:br>
              <a:rPr lang="en-US" sz="4000" dirty="0">
                <a:solidFill>
                  <a:schemeClr val="accent1">
                    <a:lumMod val="50000"/>
                  </a:schemeClr>
                </a:solidFill>
              </a:rPr>
            </a:br>
            <a:br>
              <a:rPr lang="en-US" sz="4000" dirty="0">
                <a:solidFill>
                  <a:schemeClr val="accent1">
                    <a:lumMod val="50000"/>
                  </a:schemeClr>
                </a:solidFill>
              </a:rPr>
            </a:br>
            <a:br>
              <a:rPr lang="en-US" sz="4000" dirty="0">
                <a:solidFill>
                  <a:schemeClr val="accent1">
                    <a:lumMod val="50000"/>
                  </a:schemeClr>
                </a:solidFill>
              </a:rPr>
            </a:br>
            <a:r>
              <a:rPr lang="en-US" sz="4000" b="1" dirty="0">
                <a:solidFill>
                  <a:schemeClr val="accent1">
                    <a:lumMod val="50000"/>
                  </a:schemeClr>
                </a:solidFill>
                <a:latin typeface="Arial" panose="020B0604020202020204" pitchFamily="34" charset="0"/>
                <a:cs typeface="Arial" panose="020B0604020202020204" pitchFamily="34" charset="0"/>
              </a:rPr>
              <a:t>CLÔTURE </a:t>
            </a:r>
            <a:br>
              <a:rPr lang="en-US" sz="4000" b="1" dirty="0">
                <a:solidFill>
                  <a:schemeClr val="accent1">
                    <a:lumMod val="50000"/>
                  </a:schemeClr>
                </a:solidFill>
                <a:latin typeface="Arial" panose="020B0604020202020204" pitchFamily="34" charset="0"/>
                <a:cs typeface="Arial" panose="020B0604020202020204" pitchFamily="34" charset="0"/>
              </a:rPr>
            </a:br>
            <a:br>
              <a:rPr lang="en-US" sz="4000" b="1"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Matthieu PITON </a:t>
            </a:r>
            <a:br>
              <a:rPr lang="en-US" sz="4000" b="1" dirty="0">
                <a:solidFill>
                  <a:schemeClr val="accent1">
                    <a:lumMod val="50000"/>
                  </a:schemeClr>
                </a:solidFill>
                <a:latin typeface="Arial" panose="020B0604020202020204" pitchFamily="34" charset="0"/>
                <a:cs typeface="Arial" panose="020B0604020202020204" pitchFamily="34" charset="0"/>
              </a:rPr>
            </a:br>
            <a:br>
              <a:rPr lang="en-US" sz="4000" b="1" dirty="0">
                <a:solidFill>
                  <a:schemeClr val="accent1">
                    <a:lumMod val="50000"/>
                  </a:schemeClr>
                </a:solidFill>
                <a:latin typeface="Arial" panose="020B0604020202020204" pitchFamily="34" charset="0"/>
                <a:cs typeface="Arial" panose="020B0604020202020204" pitchFamily="34" charset="0"/>
              </a:rPr>
            </a:br>
            <a:endParaRPr lang="en-US" sz="40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19</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693812" y="6175342"/>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315375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550730" y="116632"/>
            <a:ext cx="8928058" cy="648072"/>
          </a:xfrm>
        </p:spPr>
        <p:txBody>
          <a:bodyPr>
            <a:noAutofit/>
          </a:bodyPr>
          <a:lstStyle/>
          <a:p>
            <a:pPr algn="ctr" defTabSz="914400">
              <a:lnSpc>
                <a:spcPct val="90000"/>
              </a:lnSpc>
              <a:spcBef>
                <a:spcPts val="0"/>
              </a:spcBef>
              <a:buNone/>
            </a:pPr>
            <a:r>
              <a:rPr lang="fr-FR" sz="4000" dirty="0">
                <a:solidFill>
                  <a:schemeClr val="accent1">
                    <a:lumMod val="50000"/>
                  </a:schemeClr>
                </a:solidFill>
                <a:latin typeface="Arial" panose="020B0604020202020204" pitchFamily="34" charset="0"/>
                <a:cs typeface="Arial" panose="020B0604020202020204" pitchFamily="34" charset="0"/>
              </a:rPr>
              <a:t>     </a:t>
            </a:r>
            <a:r>
              <a:rPr lang="fr-FR" sz="2800" b="1" dirty="0">
                <a:solidFill>
                  <a:schemeClr val="accent1">
                    <a:lumMod val="50000"/>
                  </a:schemeClr>
                </a:solidFill>
                <a:latin typeface="Arial" panose="020B0604020202020204" pitchFamily="34" charset="0"/>
                <a:cs typeface="Arial" panose="020B0604020202020204" pitchFamily="34" charset="0"/>
              </a:rPr>
              <a:t>PROGRAMME</a:t>
            </a:r>
            <a:br>
              <a:rPr lang="fr-FR" sz="3200" dirty="0">
                <a:solidFill>
                  <a:schemeClr val="accent1">
                    <a:lumMod val="50000"/>
                  </a:schemeClr>
                </a:solidFill>
                <a:latin typeface="Arial" panose="020B0604020202020204" pitchFamily="34" charset="0"/>
                <a:cs typeface="Arial" panose="020B0604020202020204" pitchFamily="34" charset="0"/>
              </a:rPr>
            </a:br>
            <a:endParaRPr lang="fr-FR" sz="3200" b="0" i="0" dirty="0">
              <a:solidFill>
                <a:schemeClr val="accent1">
                  <a:lumMod val="50000"/>
                </a:schemeClr>
              </a:solidFill>
              <a:latin typeface="Arial" panose="020B0604020202020204" pitchFamily="34" charset="0"/>
              <a:cs typeface="Arial" panose="020B0604020202020204" pitchFamily="34" charset="0"/>
            </a:endParaRPr>
          </a:p>
        </p:txBody>
      </p:sp>
      <p:sp>
        <p:nvSpPr>
          <p:cNvPr id="14" name="Content Placeholder 13"/>
          <p:cNvSpPr>
            <a:spLocks noGrp="1"/>
          </p:cNvSpPr>
          <p:nvPr>
            <p:ph idx="1"/>
          </p:nvPr>
        </p:nvSpPr>
        <p:spPr>
          <a:xfrm>
            <a:off x="405780" y="980728"/>
            <a:ext cx="11593288" cy="6201308"/>
          </a:xfrm>
        </p:spPr>
        <p:txBody>
          <a:bodyPr>
            <a:normAutofit fontScale="25000" lnSpcReduction="20000"/>
          </a:bodyPr>
          <a:lstStyle/>
          <a:p>
            <a:pPr marL="0" indent="0" defTabSz="914400">
              <a:lnSpc>
                <a:spcPct val="90000"/>
              </a:lnSpc>
              <a:spcBef>
                <a:spcPts val="1800"/>
              </a:spcBef>
              <a:buClr>
                <a:srgbClr val="404040"/>
              </a:buClr>
              <a:buSzPct val="80000"/>
              <a:buNone/>
            </a:pPr>
            <a:r>
              <a:rPr lang="fr-FR" sz="6400" b="1" i="0" u="sng" dirty="0">
                <a:solidFill>
                  <a:schemeClr val="accent1">
                    <a:lumMod val="50000"/>
                  </a:schemeClr>
                </a:solidFill>
                <a:latin typeface="Arial" panose="020B0604020202020204" pitchFamily="34" charset="0"/>
                <a:cs typeface="Arial" panose="020B0604020202020204" pitchFamily="34" charset="0"/>
              </a:rPr>
              <a:t>MATIN</a:t>
            </a:r>
          </a:p>
          <a:p>
            <a:pPr algn="l" defTabSz="914400">
              <a:lnSpc>
                <a:spcPct val="90000"/>
              </a:lnSpc>
              <a:spcBef>
                <a:spcPts val="1800"/>
              </a:spcBef>
              <a:buClr>
                <a:srgbClr val="404040"/>
              </a:buClr>
              <a:buSzPct val="80000"/>
              <a:buFont typeface="Wingdings" panose="05000000000000000000" pitchFamily="2" charset="2"/>
              <a:buChar char="§"/>
            </a:pPr>
            <a:r>
              <a:rPr lang="fr-FR" sz="6400" b="1" i="0" dirty="0">
                <a:solidFill>
                  <a:srgbClr val="404040"/>
                </a:solidFill>
                <a:latin typeface="Arial" panose="020B0604020202020204" pitchFamily="34" charset="0"/>
                <a:cs typeface="Arial" panose="020B0604020202020204" pitchFamily="34" charset="0"/>
              </a:rPr>
              <a:t>9h00 – 9h30 </a:t>
            </a:r>
            <a:r>
              <a:rPr lang="fr-FR" sz="6400" i="0" dirty="0">
                <a:solidFill>
                  <a:srgbClr val="404040"/>
                </a:solidFill>
                <a:latin typeface="Arial" panose="020B0604020202020204" pitchFamily="34" charset="0"/>
                <a:cs typeface="Arial" panose="020B0604020202020204" pitchFamily="34" charset="0"/>
              </a:rPr>
              <a:t>:   Accueil des participants</a:t>
            </a:r>
          </a:p>
          <a:p>
            <a:pPr algn="l" defTabSz="914400">
              <a:lnSpc>
                <a:spcPct val="90000"/>
              </a:lnSpc>
              <a:spcBef>
                <a:spcPts val="1800"/>
              </a:spcBef>
              <a:buClr>
                <a:srgbClr val="404040"/>
              </a:buClr>
              <a:buSzPct val="80000"/>
              <a:buFont typeface="Wingdings" panose="05000000000000000000" pitchFamily="2" charset="2"/>
              <a:buChar char="§"/>
            </a:pPr>
            <a:r>
              <a:rPr lang="fr-FR" sz="6400" b="1" i="0" dirty="0">
                <a:solidFill>
                  <a:srgbClr val="404040"/>
                </a:solidFill>
                <a:latin typeface="Arial" panose="020B0604020202020204" pitchFamily="34" charset="0"/>
                <a:cs typeface="Arial" panose="020B0604020202020204" pitchFamily="34" charset="0"/>
              </a:rPr>
              <a:t>9h30 – 10h15 </a:t>
            </a:r>
            <a:r>
              <a:rPr lang="fr-FR" sz="6400" i="0" dirty="0">
                <a:solidFill>
                  <a:srgbClr val="404040"/>
                </a:solidFill>
                <a:latin typeface="Arial" panose="020B0604020202020204" pitchFamily="34" charset="0"/>
                <a:cs typeface="Arial" panose="020B0604020202020204" pitchFamily="34" charset="0"/>
              </a:rPr>
              <a:t>: Introduction et présentation du plan PRIJ par </a:t>
            </a:r>
            <a:r>
              <a:rPr lang="fr-FR" sz="6400" b="1" dirty="0">
                <a:solidFill>
                  <a:srgbClr val="404040"/>
                </a:solidFill>
                <a:latin typeface="Arial" panose="020B0604020202020204" pitchFamily="34" charset="0"/>
                <a:cs typeface="Arial" panose="020B0604020202020204" pitchFamily="34" charset="0"/>
              </a:rPr>
              <a:t>Matthieu PITON, Chargé de mission </a:t>
            </a:r>
            <a:r>
              <a:rPr lang="fr-FR" sz="6400" dirty="0">
                <a:solidFill>
                  <a:srgbClr val="404040"/>
                </a:solidFill>
                <a:latin typeface="Arial" panose="020B0604020202020204" pitchFamily="34" charset="0"/>
                <a:cs typeface="Arial" panose="020B0604020202020204" pitchFamily="34" charset="0"/>
              </a:rPr>
              <a:t>Préfecture de Paris, </a:t>
            </a:r>
          </a:p>
          <a:p>
            <a:pPr marL="0" indent="0" algn="l" defTabSz="914400">
              <a:lnSpc>
                <a:spcPct val="90000"/>
              </a:lnSpc>
              <a:spcBef>
                <a:spcPts val="1800"/>
              </a:spcBef>
              <a:buClr>
                <a:srgbClr val="404040"/>
              </a:buClr>
              <a:buSzPct val="80000"/>
              <a:buNone/>
            </a:pPr>
            <a:r>
              <a:rPr lang="fr-FR" sz="6400" dirty="0">
                <a:solidFill>
                  <a:srgbClr val="404040"/>
                </a:solidFill>
                <a:latin typeface="Arial" panose="020B0604020202020204" pitchFamily="34" charset="0"/>
                <a:cs typeface="Arial" panose="020B0604020202020204" pitchFamily="34" charset="0"/>
              </a:rPr>
              <a:t>      de la Région Île-de-France. Animation par </a:t>
            </a:r>
            <a:r>
              <a:rPr lang="fr-FR" sz="6400" b="1" dirty="0">
                <a:solidFill>
                  <a:srgbClr val="404040"/>
                </a:solidFill>
                <a:latin typeface="Arial" panose="020B0604020202020204" pitchFamily="34" charset="0"/>
                <a:cs typeface="Arial" panose="020B0604020202020204" pitchFamily="34" charset="0"/>
              </a:rPr>
              <a:t>Fatima NDIAYE, Responsable </a:t>
            </a:r>
            <a:r>
              <a:rPr lang="fr-FR" sz="6400" b="1">
                <a:solidFill>
                  <a:srgbClr val="404040"/>
                </a:solidFill>
                <a:latin typeface="Arial" panose="020B0604020202020204" pitchFamily="34" charset="0"/>
                <a:cs typeface="Arial" panose="020B0604020202020204" pitchFamily="34" charset="0"/>
              </a:rPr>
              <a:t>formation </a:t>
            </a:r>
            <a:r>
              <a:rPr lang="fr-FR" sz="6400">
                <a:solidFill>
                  <a:srgbClr val="404040"/>
                </a:solidFill>
                <a:latin typeface="Arial" panose="020B0604020202020204" pitchFamily="34" charset="0"/>
                <a:cs typeface="Arial" panose="020B0604020202020204" pitchFamily="34" charset="0"/>
              </a:rPr>
              <a:t>CIDJ</a:t>
            </a:r>
            <a:r>
              <a:rPr lang="fr-FR" sz="6400" i="0">
                <a:solidFill>
                  <a:srgbClr val="404040"/>
                </a:solidFill>
                <a:latin typeface="Arial" panose="020B0604020202020204" pitchFamily="34" charset="0"/>
                <a:cs typeface="Arial" panose="020B0604020202020204" pitchFamily="34" charset="0"/>
              </a:rPr>
              <a:t> </a:t>
            </a:r>
            <a:endParaRPr lang="fr-FR" sz="6400" i="0" dirty="0">
              <a:solidFill>
                <a:srgbClr val="404040"/>
              </a:solidFill>
              <a:latin typeface="Arial" panose="020B0604020202020204" pitchFamily="34" charset="0"/>
              <a:cs typeface="Arial" panose="020B0604020202020204" pitchFamily="34" charset="0"/>
            </a:endParaRPr>
          </a:p>
          <a:p>
            <a:pPr defTabSz="914400">
              <a:lnSpc>
                <a:spcPct val="90000"/>
              </a:lnSpc>
              <a:spcBef>
                <a:spcPts val="1800"/>
              </a:spcBef>
              <a:buClr>
                <a:srgbClr val="404040"/>
              </a:buClr>
              <a:buFont typeface="Wingdings" panose="05000000000000000000" pitchFamily="2" charset="2"/>
              <a:buChar char="§"/>
            </a:pPr>
            <a:r>
              <a:rPr lang="fr-FR" sz="6400" b="1" dirty="0">
                <a:solidFill>
                  <a:srgbClr val="404040"/>
                </a:solidFill>
                <a:latin typeface="Arial" panose="020B0604020202020204" pitchFamily="34" charset="0"/>
                <a:cs typeface="Arial" panose="020B0604020202020204" pitchFamily="34" charset="0"/>
              </a:rPr>
              <a:t>10h15 – 11</a:t>
            </a:r>
            <a:r>
              <a:rPr lang="fr-FR" sz="6400" b="1" i="0" dirty="0">
                <a:solidFill>
                  <a:srgbClr val="404040"/>
                </a:solidFill>
                <a:latin typeface="Arial" panose="020B0604020202020204" pitchFamily="34" charset="0"/>
                <a:cs typeface="Arial" panose="020B0604020202020204" pitchFamily="34" charset="0"/>
              </a:rPr>
              <a:t>h00 </a:t>
            </a:r>
            <a:r>
              <a:rPr lang="fr-FR" sz="6400" i="0" dirty="0">
                <a:solidFill>
                  <a:srgbClr val="404040"/>
                </a:solidFill>
                <a:latin typeface="Arial" panose="020B0604020202020204" pitchFamily="34" charset="0"/>
                <a:cs typeface="Arial" panose="020B0604020202020204" pitchFamily="34" charset="0"/>
              </a:rPr>
              <a:t>: </a:t>
            </a:r>
            <a:r>
              <a:rPr lang="fr-FR" sz="6400" b="1" dirty="0">
                <a:solidFill>
                  <a:srgbClr val="404040"/>
                </a:solidFill>
                <a:latin typeface="Arial" panose="020B0604020202020204" pitchFamily="34" charset="0"/>
                <a:cs typeface="Arial" panose="020B0604020202020204" pitchFamily="34" charset="0"/>
              </a:rPr>
              <a:t>Analyse des réalités d’insertion professionnelle des jeunes des quartiers </a:t>
            </a:r>
            <a:r>
              <a:rPr lang="fr-FR" sz="6400" dirty="0">
                <a:solidFill>
                  <a:srgbClr val="404040"/>
                </a:solidFill>
                <a:latin typeface="Arial" panose="020B0604020202020204" pitchFamily="34" charset="0"/>
                <a:cs typeface="Arial" panose="020B0604020202020204" pitchFamily="34" charset="0"/>
              </a:rPr>
              <a:t>par</a:t>
            </a:r>
            <a:r>
              <a:rPr lang="fr-FR" sz="6400" b="1" dirty="0">
                <a:solidFill>
                  <a:srgbClr val="404040"/>
                </a:solidFill>
                <a:latin typeface="Arial" panose="020B0604020202020204" pitchFamily="34" charset="0"/>
                <a:cs typeface="Arial" panose="020B0604020202020204" pitchFamily="34" charset="0"/>
              </a:rPr>
              <a:t> Quentin FRANCOU                                </a:t>
            </a:r>
            <a:r>
              <a:rPr lang="fr-FR" sz="6400" dirty="0">
                <a:solidFill>
                  <a:srgbClr val="404040"/>
                </a:solidFill>
                <a:latin typeface="Arial" panose="020B0604020202020204" pitchFamily="34" charset="0"/>
                <a:cs typeface="Arial" panose="020B0604020202020204" pitchFamily="34" charset="0"/>
              </a:rPr>
              <a:t>                  </a:t>
            </a:r>
          </a:p>
          <a:p>
            <a:pPr defTabSz="914400">
              <a:lnSpc>
                <a:spcPct val="90000"/>
              </a:lnSpc>
              <a:spcBef>
                <a:spcPts val="1800"/>
              </a:spcBef>
              <a:buClr>
                <a:srgbClr val="404040"/>
              </a:buClr>
              <a:buFont typeface="Wingdings" panose="05000000000000000000" pitchFamily="2" charset="2"/>
              <a:buChar char="§"/>
            </a:pPr>
            <a:r>
              <a:rPr lang="fr-FR" sz="6400" b="1" i="0" dirty="0">
                <a:solidFill>
                  <a:srgbClr val="404040"/>
                </a:solidFill>
                <a:latin typeface="Arial" panose="020B0604020202020204" pitchFamily="34" charset="0"/>
                <a:cs typeface="Arial" panose="020B0604020202020204" pitchFamily="34" charset="0"/>
              </a:rPr>
              <a:t>11h00 – 12h30 </a:t>
            </a:r>
            <a:r>
              <a:rPr lang="fr-FR" sz="6400" i="0" dirty="0">
                <a:solidFill>
                  <a:srgbClr val="404040"/>
                </a:solidFill>
                <a:latin typeface="Arial" panose="020B0604020202020204" pitchFamily="34" charset="0"/>
                <a:cs typeface="Arial" panose="020B0604020202020204" pitchFamily="34" charset="0"/>
              </a:rPr>
              <a:t>:</a:t>
            </a:r>
            <a:r>
              <a:rPr lang="fr-FR" sz="6400" b="1" i="0" dirty="0">
                <a:solidFill>
                  <a:srgbClr val="404040"/>
                </a:solidFill>
                <a:latin typeface="Arial" panose="020B0604020202020204" pitchFamily="34" charset="0"/>
                <a:cs typeface="Arial" panose="020B0604020202020204" pitchFamily="34" charset="0"/>
              </a:rPr>
              <a:t> Table ronde </a:t>
            </a:r>
            <a:r>
              <a:rPr lang="fr-FR" sz="6400" b="1" dirty="0">
                <a:solidFill>
                  <a:srgbClr val="404040"/>
                </a:solidFill>
                <a:latin typeface="Arial" panose="020B0604020202020204" pitchFamily="34" charset="0"/>
                <a:cs typeface="Arial" panose="020B0604020202020204" pitchFamily="34" charset="0"/>
              </a:rPr>
              <a:t>- </a:t>
            </a:r>
            <a:r>
              <a:rPr lang="fr-FR" sz="6400" b="1" i="0" dirty="0">
                <a:solidFill>
                  <a:srgbClr val="404040"/>
                </a:solidFill>
                <a:latin typeface="Arial" panose="020B0604020202020204" pitchFamily="34" charset="0"/>
                <a:cs typeface="Arial" panose="020B0604020202020204" pitchFamily="34" charset="0"/>
              </a:rPr>
              <a:t>Enjeux du repérage et de l’accompagnement des jeunes</a:t>
            </a:r>
          </a:p>
          <a:p>
            <a:pPr marL="0" indent="0" algn="ctr" defTabSz="914400">
              <a:lnSpc>
                <a:spcPct val="90000"/>
              </a:lnSpc>
              <a:spcBef>
                <a:spcPts val="1800"/>
              </a:spcBef>
              <a:buClr>
                <a:srgbClr val="404040"/>
              </a:buClr>
              <a:buNone/>
            </a:pPr>
            <a:r>
              <a:rPr lang="fr-FR" sz="6400" b="1" dirty="0">
                <a:solidFill>
                  <a:srgbClr val="404040"/>
                </a:solidFill>
                <a:latin typeface="Arial" panose="020B0604020202020204" pitchFamily="34" charset="0"/>
                <a:cs typeface="Arial" panose="020B0604020202020204" pitchFamily="34" charset="0"/>
              </a:rPr>
              <a:t>                                 </a:t>
            </a:r>
            <a:r>
              <a:rPr lang="fr-FR" sz="6400" dirty="0">
                <a:solidFill>
                  <a:srgbClr val="404040"/>
                </a:solidFill>
                <a:latin typeface="Arial" panose="020B0604020202020204" pitchFamily="34" charset="0"/>
                <a:cs typeface="Arial" panose="020B0604020202020204" pitchFamily="34" charset="0"/>
              </a:rPr>
              <a:t>Témoignages et échanges avec les participants </a:t>
            </a:r>
            <a:r>
              <a:rPr lang="fr-FR" sz="6400" b="1" dirty="0">
                <a:solidFill>
                  <a:srgbClr val="404040"/>
                </a:solidFill>
                <a:latin typeface="Arial" panose="020B0604020202020204" pitchFamily="34" charset="0"/>
                <a:cs typeface="Arial" panose="020B0604020202020204" pitchFamily="34" charset="0"/>
              </a:rPr>
              <a:t> </a:t>
            </a:r>
            <a:r>
              <a:rPr lang="fr-FR" sz="6400" dirty="0">
                <a:solidFill>
                  <a:srgbClr val="404040"/>
                </a:solidFill>
                <a:latin typeface="Arial" panose="020B0604020202020204" pitchFamily="34" charset="0"/>
                <a:cs typeface="Arial" panose="020B0604020202020204" pitchFamily="34" charset="0"/>
              </a:rPr>
              <a:t> </a:t>
            </a:r>
            <a:r>
              <a:rPr lang="fr-FR" sz="6400" i="0" dirty="0">
                <a:solidFill>
                  <a:srgbClr val="404040"/>
                </a:solidFill>
                <a:latin typeface="Arial" panose="020B0604020202020204" pitchFamily="34" charset="0"/>
                <a:cs typeface="Arial" panose="020B0604020202020204" pitchFamily="34" charset="0"/>
              </a:rPr>
              <a:t>            </a:t>
            </a:r>
          </a:p>
          <a:p>
            <a:pPr marL="274320" indent="-274320" algn="l" defTabSz="914400">
              <a:lnSpc>
                <a:spcPct val="90000"/>
              </a:lnSpc>
              <a:spcBef>
                <a:spcPts val="1800"/>
              </a:spcBef>
              <a:buClr>
                <a:srgbClr val="404040"/>
              </a:buClr>
              <a:buSzPct val="80000"/>
              <a:buFont typeface="Wingdings"/>
              <a:buChar char="§"/>
            </a:pPr>
            <a:r>
              <a:rPr lang="fr-FR" sz="6400" b="1" dirty="0">
                <a:solidFill>
                  <a:srgbClr val="404040"/>
                </a:solidFill>
                <a:latin typeface="Arial" panose="020B0604020202020204" pitchFamily="34" charset="0"/>
                <a:cs typeface="Arial" panose="020B0604020202020204" pitchFamily="34" charset="0"/>
              </a:rPr>
              <a:t> 12h30 – 13h45 </a:t>
            </a:r>
            <a:r>
              <a:rPr lang="fr-FR" sz="6400" dirty="0">
                <a:solidFill>
                  <a:srgbClr val="404040"/>
                </a:solidFill>
                <a:latin typeface="Arial" panose="020B0604020202020204" pitchFamily="34" charset="0"/>
                <a:cs typeface="Arial" panose="020B0604020202020204" pitchFamily="34" charset="0"/>
              </a:rPr>
              <a:t>: Déjeuner sur place</a:t>
            </a:r>
          </a:p>
          <a:p>
            <a:pPr marL="0" indent="0" algn="l" defTabSz="914400">
              <a:lnSpc>
                <a:spcPct val="90000"/>
              </a:lnSpc>
              <a:spcBef>
                <a:spcPts val="1800"/>
              </a:spcBef>
              <a:buClr>
                <a:srgbClr val="404040"/>
              </a:buClr>
              <a:buSzPct val="80000"/>
              <a:buNone/>
            </a:pPr>
            <a:r>
              <a:rPr lang="fr-FR" sz="6400" b="1" u="sng" dirty="0">
                <a:solidFill>
                  <a:schemeClr val="accent1">
                    <a:lumMod val="50000"/>
                  </a:schemeClr>
                </a:solidFill>
                <a:latin typeface="Arial" panose="020B0604020202020204" pitchFamily="34" charset="0"/>
                <a:cs typeface="Arial" panose="020B0604020202020204" pitchFamily="34" charset="0"/>
              </a:rPr>
              <a:t>APRES-MIDI</a:t>
            </a:r>
          </a:p>
          <a:p>
            <a:pPr defTabSz="914400">
              <a:lnSpc>
                <a:spcPct val="90000"/>
              </a:lnSpc>
              <a:spcBef>
                <a:spcPts val="1800"/>
              </a:spcBef>
              <a:buClr>
                <a:srgbClr val="404040"/>
              </a:buClr>
              <a:buFont typeface="Wingdings" panose="05000000000000000000" pitchFamily="2" charset="2"/>
              <a:buChar char="§"/>
            </a:pPr>
            <a:r>
              <a:rPr lang="fr-FR" sz="6400" b="1" i="0" dirty="0">
                <a:solidFill>
                  <a:srgbClr val="404040"/>
                </a:solidFill>
                <a:latin typeface="Arial" panose="020B0604020202020204" pitchFamily="34" charset="0"/>
                <a:cs typeface="Arial" panose="020B0604020202020204" pitchFamily="34" charset="0"/>
              </a:rPr>
              <a:t>13h45 – 14h10 </a:t>
            </a:r>
            <a:r>
              <a:rPr lang="fr-FR" sz="6400" i="0" dirty="0">
                <a:solidFill>
                  <a:srgbClr val="404040"/>
                </a:solidFill>
                <a:latin typeface="Arial" panose="020B0604020202020204" pitchFamily="34" charset="0"/>
                <a:cs typeface="Arial" panose="020B0604020202020204" pitchFamily="34" charset="0"/>
              </a:rPr>
              <a:t>:</a:t>
            </a:r>
            <a:r>
              <a:rPr lang="fr-FR" sz="6400" b="1" i="0" dirty="0">
                <a:solidFill>
                  <a:srgbClr val="404040"/>
                </a:solidFill>
                <a:latin typeface="Arial" panose="020B0604020202020204" pitchFamily="34" charset="0"/>
                <a:cs typeface="Arial" panose="020B0604020202020204" pitchFamily="34" charset="0"/>
              </a:rPr>
              <a:t> </a:t>
            </a:r>
            <a:r>
              <a:rPr lang="fr-FR" sz="6400" dirty="0">
                <a:latin typeface="Arial" panose="020B0604020202020204" pitchFamily="34" charset="0"/>
                <a:cs typeface="Arial" panose="020B0604020202020204" pitchFamily="34" charset="0"/>
              </a:rPr>
              <a:t>Présentation de l’application </a:t>
            </a:r>
            <a:r>
              <a:rPr lang="fr-FR" sz="6400" b="1" dirty="0">
                <a:latin typeface="Arial" panose="020B0604020202020204" pitchFamily="34" charset="0"/>
                <a:cs typeface="Arial" panose="020B0604020202020204" pitchFamily="34" charset="0"/>
              </a:rPr>
              <a:t>« Jeunes d’Avenirs Recrut’ » AEF INFO</a:t>
            </a:r>
            <a:endParaRPr lang="fr-FR" sz="6400" i="0" dirty="0">
              <a:solidFill>
                <a:srgbClr val="404040"/>
              </a:solidFill>
              <a:latin typeface="Arial" panose="020B0604020202020204" pitchFamily="34" charset="0"/>
              <a:cs typeface="Arial" panose="020B0604020202020204" pitchFamily="34" charset="0"/>
            </a:endParaRPr>
          </a:p>
          <a:p>
            <a:pPr algn="l" defTabSz="914400">
              <a:lnSpc>
                <a:spcPct val="90000"/>
              </a:lnSpc>
              <a:spcBef>
                <a:spcPts val="1800"/>
              </a:spcBef>
              <a:buClr>
                <a:srgbClr val="404040"/>
              </a:buClr>
              <a:buSzPct val="80000"/>
              <a:buFont typeface="Wingdings" panose="05000000000000000000" pitchFamily="2" charset="2"/>
              <a:buChar char="§"/>
            </a:pPr>
            <a:r>
              <a:rPr lang="fr-FR" sz="6400" b="1" i="0" dirty="0">
                <a:solidFill>
                  <a:srgbClr val="404040"/>
                </a:solidFill>
                <a:latin typeface="Arial" panose="020B0604020202020204" pitchFamily="34" charset="0"/>
                <a:cs typeface="Arial" panose="020B0604020202020204" pitchFamily="34" charset="0"/>
              </a:rPr>
              <a:t>14h10 – 14h45</a:t>
            </a:r>
            <a:r>
              <a:rPr lang="fr-FR" sz="6400" i="0" dirty="0">
                <a:solidFill>
                  <a:srgbClr val="404040"/>
                </a:solidFill>
                <a:latin typeface="Arial" panose="020B0604020202020204" pitchFamily="34" charset="0"/>
                <a:cs typeface="Arial" panose="020B0604020202020204" pitchFamily="34" charset="0"/>
              </a:rPr>
              <a:t> :</a:t>
            </a:r>
            <a:r>
              <a:rPr lang="fr-FR" sz="6400" b="1" i="0" dirty="0">
                <a:solidFill>
                  <a:srgbClr val="404040"/>
                </a:solidFill>
                <a:latin typeface="Arial" panose="020B0604020202020204" pitchFamily="34" charset="0"/>
                <a:cs typeface="Arial" panose="020B0604020202020204" pitchFamily="34" charset="0"/>
              </a:rPr>
              <a:t> </a:t>
            </a:r>
            <a:r>
              <a:rPr lang="fr-FR" sz="6400" i="0" dirty="0">
                <a:solidFill>
                  <a:srgbClr val="404040"/>
                </a:solidFill>
                <a:latin typeface="Arial" panose="020B0604020202020204" pitchFamily="34" charset="0"/>
                <a:cs typeface="Arial" panose="020B0604020202020204" pitchFamily="34" charset="0"/>
              </a:rPr>
              <a:t>Zoom sur </a:t>
            </a:r>
            <a:r>
              <a:rPr lang="fr-FR" sz="6400" b="1" i="0" dirty="0">
                <a:solidFill>
                  <a:srgbClr val="404040"/>
                </a:solidFill>
                <a:latin typeface="Arial" panose="020B0604020202020204" pitchFamily="34" charset="0"/>
                <a:cs typeface="Arial" panose="020B0604020202020204" pitchFamily="34" charset="0"/>
              </a:rPr>
              <a:t>les métiers en tension </a:t>
            </a:r>
            <a:r>
              <a:rPr lang="fr-FR" sz="6400" i="0" dirty="0">
                <a:solidFill>
                  <a:srgbClr val="404040"/>
                </a:solidFill>
                <a:latin typeface="Arial" panose="020B0604020202020204" pitchFamily="34" charset="0"/>
                <a:cs typeface="Arial" panose="020B0604020202020204" pitchFamily="34" charset="0"/>
              </a:rPr>
              <a:t>par la Direction régionale Ile-de-France Pôle emploi</a:t>
            </a:r>
          </a:p>
          <a:p>
            <a:pPr algn="l" defTabSz="914400">
              <a:lnSpc>
                <a:spcPct val="90000"/>
              </a:lnSpc>
              <a:spcBef>
                <a:spcPts val="1800"/>
              </a:spcBef>
              <a:buClr>
                <a:srgbClr val="404040"/>
              </a:buClr>
              <a:buSzPct val="80000"/>
              <a:buFont typeface="Wingdings" panose="05000000000000000000" pitchFamily="2" charset="2"/>
              <a:buChar char="§"/>
            </a:pPr>
            <a:r>
              <a:rPr lang="fr-FR" sz="6400" b="1" i="0" dirty="0">
                <a:solidFill>
                  <a:srgbClr val="404040"/>
                </a:solidFill>
                <a:latin typeface="Arial" panose="020B0604020202020204" pitchFamily="34" charset="0"/>
                <a:cs typeface="Arial" panose="020B0604020202020204" pitchFamily="34" charset="0"/>
              </a:rPr>
              <a:t>14h45 – 16h15 : Mieux connaître les différents dispositifs d’insertion jeunes </a:t>
            </a:r>
            <a:endParaRPr lang="fr-FR" sz="6400" dirty="0">
              <a:solidFill>
                <a:srgbClr val="404040"/>
              </a:solidFill>
              <a:latin typeface="Arial" panose="020B0604020202020204" pitchFamily="34" charset="0"/>
              <a:cs typeface="Arial" panose="020B0604020202020204" pitchFamily="34" charset="0"/>
            </a:endParaRPr>
          </a:p>
          <a:p>
            <a:pPr defTabSz="914400">
              <a:lnSpc>
                <a:spcPct val="90000"/>
              </a:lnSpc>
              <a:spcBef>
                <a:spcPts val="1800"/>
              </a:spcBef>
              <a:buClr>
                <a:srgbClr val="404040"/>
              </a:buClr>
              <a:buFont typeface="Wingdings" panose="05000000000000000000" pitchFamily="2" charset="2"/>
              <a:buChar char="§"/>
            </a:pPr>
            <a:r>
              <a:rPr lang="fr-FR" sz="6400" b="1" dirty="0">
                <a:solidFill>
                  <a:srgbClr val="404040"/>
                </a:solidFill>
                <a:latin typeface="Arial" panose="020B0604020202020204" pitchFamily="34" charset="0"/>
                <a:cs typeface="Arial" panose="020B0604020202020204" pitchFamily="34" charset="0"/>
              </a:rPr>
              <a:t>16h15 – 16h30 : Outiller et accompagner les référents de parcours PRIJ « Plateforme régionale » Défi-métiers                          </a:t>
            </a:r>
            <a:endParaRPr lang="fr-FR" sz="6400" b="1" dirty="0">
              <a:latin typeface="Arial" panose="020B0604020202020204" pitchFamily="34" charset="0"/>
              <a:cs typeface="Arial" panose="020B0604020202020204" pitchFamily="34" charset="0"/>
            </a:endParaRPr>
          </a:p>
          <a:p>
            <a:pPr defTabSz="914400">
              <a:lnSpc>
                <a:spcPct val="90000"/>
              </a:lnSpc>
              <a:spcBef>
                <a:spcPts val="1800"/>
              </a:spcBef>
              <a:buClr>
                <a:srgbClr val="404040"/>
              </a:buClr>
              <a:buFont typeface="Wingdings" panose="05000000000000000000" pitchFamily="2" charset="2"/>
              <a:buChar char="§"/>
            </a:pPr>
            <a:r>
              <a:rPr lang="fr-FR" sz="6400" b="1" dirty="0">
                <a:latin typeface="Arial" panose="020B0604020202020204" pitchFamily="34" charset="0"/>
                <a:cs typeface="Arial" panose="020B0604020202020204" pitchFamily="34" charset="0"/>
              </a:rPr>
              <a:t>16h45 : </a:t>
            </a:r>
            <a:r>
              <a:rPr lang="fr-FR" sz="6400" dirty="0">
                <a:latin typeface="Arial" panose="020B0604020202020204" pitchFamily="34" charset="0"/>
                <a:cs typeface="Arial" panose="020B0604020202020204" pitchFamily="34" charset="0"/>
              </a:rPr>
              <a:t>Clôture par Matthieu PITON </a:t>
            </a:r>
          </a:p>
          <a:p>
            <a:pPr marL="274320" indent="-274320" defTabSz="914400">
              <a:lnSpc>
                <a:spcPct val="90000"/>
              </a:lnSpc>
              <a:spcBef>
                <a:spcPts val="1800"/>
              </a:spcBef>
              <a:buClr>
                <a:srgbClr val="404040"/>
              </a:buClr>
              <a:buFont typeface="Wingdings"/>
              <a:buChar char="§"/>
            </a:pPr>
            <a:endParaRPr lang="fr-FR" sz="6200" b="0" i="0" dirty="0">
              <a:solidFill>
                <a:srgbClr val="404040"/>
              </a:solidFill>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2</a:t>
            </a:fld>
            <a:endParaRPr lang="fr-FR" sz="1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306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356" y="764704"/>
            <a:ext cx="12241360" cy="4623144"/>
          </a:xfrm>
        </p:spPr>
        <p:txBody>
          <a:bodyPr>
            <a:normAutofit/>
          </a:bodyPr>
          <a:lstStyle/>
          <a:p>
            <a:pPr algn="ctr"/>
            <a:r>
              <a:rPr lang="en-US" sz="4000" dirty="0">
                <a:solidFill>
                  <a:schemeClr val="accent1">
                    <a:lumMod val="50000"/>
                  </a:schemeClr>
                </a:solidFill>
                <a:latin typeface="Arial" panose="020B0604020202020204" pitchFamily="34" charset="0"/>
                <a:cs typeface="Arial" panose="020B0604020202020204" pitchFamily="34" charset="0"/>
              </a:rPr>
              <a:t>  </a:t>
            </a:r>
            <a:br>
              <a:rPr lang="en-US" sz="4000" dirty="0">
                <a:solidFill>
                  <a:schemeClr val="accent1">
                    <a:lumMod val="50000"/>
                  </a:schemeClr>
                </a:solidFill>
                <a:latin typeface="Arial" panose="020B0604020202020204" pitchFamily="34" charset="0"/>
                <a:cs typeface="Arial" panose="020B0604020202020204" pitchFamily="34" charset="0"/>
              </a:rPr>
            </a:br>
            <a:r>
              <a:rPr lang="en-US" sz="4000" dirty="0">
                <a:solidFill>
                  <a:schemeClr val="accent1">
                    <a:lumMod val="50000"/>
                  </a:schemeClr>
                </a:solidFill>
                <a:latin typeface="Arial" panose="020B0604020202020204" pitchFamily="34" charset="0"/>
                <a:cs typeface="Arial" panose="020B0604020202020204" pitchFamily="34" charset="0"/>
              </a:rPr>
              <a:t>Introduction </a:t>
            </a:r>
            <a:br>
              <a:rPr lang="en-US" sz="4000"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Matthieu PITON</a:t>
            </a:r>
            <a:br>
              <a:rPr lang="en-US" sz="4000"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r>
              <a:rPr lang="en-US" sz="4000" dirty="0">
                <a:solidFill>
                  <a:schemeClr val="accent1">
                    <a:lumMod val="50000"/>
                  </a:schemeClr>
                </a:solidFill>
                <a:latin typeface="Arial" panose="020B0604020202020204" pitchFamily="34" charset="0"/>
                <a:cs typeface="Arial" panose="020B0604020202020204" pitchFamily="34" charset="0"/>
              </a:rPr>
              <a:t>Chargé de Mission, Préfecture de Région</a:t>
            </a:r>
            <a:br>
              <a:rPr lang="en-US" sz="4000" b="1" dirty="0">
                <a:solidFill>
                  <a:schemeClr val="accent1">
                    <a:lumMod val="50000"/>
                  </a:schemeClr>
                </a:solidFill>
                <a:latin typeface="Arial" panose="020B0604020202020204" pitchFamily="34" charset="0"/>
                <a:cs typeface="Arial" panose="020B0604020202020204" pitchFamily="34" charset="0"/>
              </a:rPr>
            </a:br>
            <a:endParaRPr lang="en-US"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Espace réservé du pied de page 4"/>
          <p:cNvSpPr>
            <a:spLocks noGrp="1"/>
          </p:cNvSpPr>
          <p:nvPr>
            <p:ph type="ftr" sz="quarter" idx="11"/>
          </p:nvPr>
        </p:nvSpPr>
        <p:spPr>
          <a:xfrm>
            <a:off x="693812" y="6309320"/>
            <a:ext cx="6295972" cy="365125"/>
          </a:xfrm>
        </p:spPr>
        <p:txBody>
          <a:bodyPr/>
          <a:lstStyle/>
          <a:p>
            <a:pPr algn="just"/>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3781001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591074" y="1196752"/>
            <a:ext cx="8318518" cy="4103688"/>
          </a:xfrm>
        </p:spPr>
        <p:txBody>
          <a:bodyPr>
            <a:normAutofit fontScale="25000" lnSpcReduction="20000"/>
          </a:bodyPr>
          <a:lstStyle/>
          <a:p>
            <a:pPr>
              <a:buClr>
                <a:srgbClr val="40BAD2"/>
              </a:buClr>
              <a:defRPr/>
            </a:pPr>
            <a:r>
              <a:rPr lang="fr-FR" sz="8800" dirty="0">
                <a:ln w="0"/>
                <a:solidFill>
                  <a:srgbClr val="40BAD2"/>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Enjeux du plan d’insertion </a:t>
            </a:r>
          </a:p>
          <a:p>
            <a:pPr marL="0" indent="0">
              <a:buClr>
                <a:srgbClr val="40BAD2"/>
              </a:buClr>
              <a:buNone/>
              <a:defRPr/>
            </a:pPr>
            <a:endParaRPr lang="fr-FR" sz="8000" dirty="0">
              <a:ln w="0"/>
              <a:solidFill>
                <a:srgbClr val="40BAD2"/>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a:p>
            <a:pPr algn="just">
              <a:buFont typeface="Wingdings" panose="05000000000000000000" pitchFamily="2" charset="2"/>
              <a:buChar char="Ø"/>
              <a:defRPr/>
            </a:pPr>
            <a:r>
              <a:rPr lang="fr-FR" sz="8800" dirty="0">
                <a:latin typeface="Arial" panose="020B0604020202020204" pitchFamily="34" charset="0"/>
                <a:cs typeface="Arial" panose="020B0604020202020204" pitchFamily="34" charset="0"/>
              </a:rPr>
              <a:t>L’insertion des jeunes des quartiers politique de la ville, une </a:t>
            </a:r>
          </a:p>
          <a:p>
            <a:pPr marL="0" indent="0" algn="just">
              <a:buNone/>
              <a:defRPr/>
            </a:pPr>
            <a:r>
              <a:rPr lang="fr-FR" sz="8800" dirty="0">
                <a:latin typeface="Arial" panose="020B0604020202020204" pitchFamily="34" charset="0"/>
                <a:cs typeface="Arial" panose="020B0604020202020204" pitchFamily="34" charset="0"/>
              </a:rPr>
              <a:t>    priorité en Ile-de-France</a:t>
            </a:r>
          </a:p>
          <a:p>
            <a:pPr marL="0" indent="0" algn="just">
              <a:buNone/>
              <a:defRPr/>
            </a:pPr>
            <a:endParaRPr lang="fr-FR" sz="8800" dirty="0">
              <a:latin typeface="Arial" panose="020B0604020202020204" pitchFamily="34" charset="0"/>
              <a:cs typeface="Arial" panose="020B0604020202020204" pitchFamily="34" charset="0"/>
            </a:endParaRPr>
          </a:p>
          <a:p>
            <a:pPr algn="just">
              <a:buFont typeface="Wingdings" panose="05000000000000000000" pitchFamily="2" charset="2"/>
              <a:buChar char="Ø"/>
              <a:defRPr/>
            </a:pPr>
            <a:r>
              <a:rPr lang="fr-FR" sz="8800" dirty="0">
                <a:latin typeface="Arial" panose="020B0604020202020204" pitchFamily="34" charset="0"/>
                <a:cs typeface="Arial" panose="020B0604020202020204" pitchFamily="34" charset="0"/>
              </a:rPr>
              <a:t>Pour une insertion sociale, citoyenne et professionnelle de </a:t>
            </a:r>
          </a:p>
          <a:p>
            <a:pPr marL="0" indent="0" algn="just">
              <a:buNone/>
              <a:defRPr/>
            </a:pPr>
            <a:r>
              <a:rPr lang="fr-FR" sz="8800" b="1" dirty="0">
                <a:latin typeface="Arial" panose="020B0604020202020204" pitchFamily="34" charset="0"/>
                <a:cs typeface="Arial" panose="020B0604020202020204" pitchFamily="34" charset="0"/>
              </a:rPr>
              <a:t>    </a:t>
            </a:r>
            <a:r>
              <a:rPr lang="fr-FR" sz="8800" dirty="0">
                <a:latin typeface="Arial" panose="020B0604020202020204" pitchFamily="34" charset="0"/>
                <a:cs typeface="Arial" panose="020B0604020202020204" pitchFamily="34" charset="0"/>
              </a:rPr>
              <a:t>10 000 jeunes des quartiers bénéficiant d’un accompagnement  </a:t>
            </a:r>
          </a:p>
          <a:p>
            <a:pPr marL="0" indent="0" algn="just">
              <a:buNone/>
              <a:defRPr/>
            </a:pPr>
            <a:r>
              <a:rPr lang="fr-FR" sz="8800" dirty="0">
                <a:latin typeface="Arial" panose="020B0604020202020204" pitchFamily="34" charset="0"/>
                <a:cs typeface="Arial" panose="020B0604020202020204" pitchFamily="34" charset="0"/>
              </a:rPr>
              <a:t>     individualisé</a:t>
            </a:r>
          </a:p>
          <a:p>
            <a:pPr marL="0" indent="0" algn="just">
              <a:buNone/>
              <a:defRPr/>
            </a:pPr>
            <a:endParaRPr lang="fr-FR" sz="8800" dirty="0">
              <a:latin typeface="Arial" panose="020B0604020202020204" pitchFamily="34" charset="0"/>
              <a:cs typeface="Arial" panose="020B0604020202020204" pitchFamily="34" charset="0"/>
            </a:endParaRPr>
          </a:p>
          <a:p>
            <a:pPr algn="just">
              <a:buFont typeface="Wingdings" panose="05000000000000000000" pitchFamily="2" charset="2"/>
              <a:buChar char="Ø"/>
              <a:defRPr/>
            </a:pPr>
            <a:r>
              <a:rPr lang="fr-FR" sz="8800" dirty="0">
                <a:latin typeface="Arial" panose="020B0604020202020204" pitchFamily="34" charset="0"/>
                <a:cs typeface="Arial" panose="020B0604020202020204" pitchFamily="34" charset="0"/>
              </a:rPr>
              <a:t>Une offre de dispositifs multiple mais touchant insuffisamment les publics les plus en difficulté</a:t>
            </a:r>
          </a:p>
          <a:p>
            <a:pPr marL="0" indent="0" algn="just">
              <a:buNone/>
              <a:defRPr/>
            </a:pPr>
            <a:endParaRPr lang="fr-FR" sz="8800" dirty="0">
              <a:latin typeface="Arial" panose="020B0604020202020204" pitchFamily="34" charset="0"/>
              <a:cs typeface="Arial" panose="020B0604020202020204" pitchFamily="34" charset="0"/>
            </a:endParaRPr>
          </a:p>
          <a:p>
            <a:pPr algn="just">
              <a:buFont typeface="Wingdings" panose="05000000000000000000" pitchFamily="2" charset="2"/>
              <a:buChar char="Ø"/>
              <a:defRPr/>
            </a:pPr>
            <a:r>
              <a:rPr lang="fr-FR" sz="8800" dirty="0">
                <a:latin typeface="Arial" panose="020B0604020202020204" pitchFamily="34" charset="0"/>
                <a:cs typeface="Arial" panose="020B0604020202020204" pitchFamily="34" charset="0"/>
              </a:rPr>
              <a:t>Approche partant des besoins des publics prioritaires en</a:t>
            </a:r>
          </a:p>
          <a:p>
            <a:pPr marL="0" indent="0" algn="just">
              <a:buNone/>
              <a:defRPr/>
            </a:pPr>
            <a:r>
              <a:rPr lang="fr-FR" sz="8800" dirty="0">
                <a:latin typeface="Arial" panose="020B0604020202020204" pitchFamily="34" charset="0"/>
                <a:cs typeface="Arial" panose="020B0604020202020204" pitchFamily="34" charset="0"/>
              </a:rPr>
              <a:t>    cherchant à adapter des solutions en conséquence</a:t>
            </a:r>
          </a:p>
          <a:p>
            <a:pPr algn="just">
              <a:buFont typeface="Wingdings" panose="05000000000000000000" pitchFamily="2" charset="2"/>
              <a:buChar char="Ø"/>
              <a:defRPr/>
            </a:pPr>
            <a:endParaRPr lang="fr-FR" sz="5000" dirty="0"/>
          </a:p>
          <a:p>
            <a:pPr algn="just">
              <a:buFont typeface="Wingdings" panose="05000000000000000000" pitchFamily="2" charset="2"/>
              <a:buChar char="Ø"/>
              <a:defRPr/>
            </a:pPr>
            <a:endParaRPr lang="fr-FR" sz="5000" dirty="0"/>
          </a:p>
          <a:p>
            <a:pPr marL="0" indent="0" algn="just">
              <a:buNone/>
              <a:defRPr/>
            </a:pPr>
            <a:endParaRPr lang="fr-FR" dirty="0"/>
          </a:p>
          <a:p>
            <a:pPr>
              <a:defRPr/>
            </a:pPr>
            <a:endParaRPr lang="fr-FR" dirty="0"/>
          </a:p>
        </p:txBody>
      </p:sp>
      <p:sp>
        <p:nvSpPr>
          <p:cNvPr id="20483" name="Espace réservé du texte 2"/>
          <p:cNvSpPr>
            <a:spLocks noGrp="1"/>
          </p:cNvSpPr>
          <p:nvPr>
            <p:ph type="body" sz="quarter" idx="11"/>
          </p:nvPr>
        </p:nvSpPr>
        <p:spPr bwMode="auto">
          <a:xfrm>
            <a:off x="1701801" y="246064"/>
            <a:ext cx="8713787"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p>
            <a:pPr algn="ctr"/>
            <a:r>
              <a:rPr lang="fr-FR" altLang="fr-FR" dirty="0">
                <a:latin typeface="Arial" panose="020B0604020202020204" pitchFamily="34" charset="0"/>
                <a:cs typeface="Arial" panose="020B0604020202020204" pitchFamily="34" charset="0"/>
              </a:rPr>
              <a:t>Les enjeux du plan : </a:t>
            </a:r>
          </a:p>
        </p:txBody>
      </p:sp>
      <p:sp>
        <p:nvSpPr>
          <p:cNvPr id="4" name="Espace réservé du numéro de diapositive 3"/>
          <p:cNvSpPr>
            <a:spLocks noGrp="1"/>
          </p:cNvSpPr>
          <p:nvPr>
            <p:ph type="sldNum" sz="quarter" idx="12"/>
          </p:nvPr>
        </p:nvSpPr>
        <p:spPr/>
        <p:txBody>
          <a:bodyPr/>
          <a:lstStyle/>
          <a:p>
            <a:fld id="{37142FDA-2952-4C64-BA92-7DFB738CA08A}" type="slidenum">
              <a:rPr lang="fr-FR" altLang="fr-FR" smtClean="0"/>
              <a:pPr/>
              <a:t>4</a:t>
            </a:fld>
            <a:endParaRPr lang="fr-FR" altLang="fr-FR" dirty="0"/>
          </a:p>
        </p:txBody>
      </p:sp>
    </p:spTree>
    <p:extLst>
      <p:ext uri="{BB962C8B-B14F-4D97-AF65-F5344CB8AC3E}">
        <p14:creationId xmlns:p14="http://schemas.microsoft.com/office/powerpoint/2010/main" val="2235982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Espace réservé du numéro de diapositive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ts val="1163"/>
              </a:spcBef>
              <a:buClr>
                <a:schemeClr val="accent1"/>
              </a:buClr>
              <a:buFont typeface="Wingdings 2" panose="05020102010507070707" pitchFamily="18" charset="2"/>
              <a:buChar char=""/>
              <a:defRPr>
                <a:solidFill>
                  <a:srgbClr val="595959"/>
                </a:solidFill>
                <a:latin typeface="Corbel" panose="020B0503020204020204" pitchFamily="34" charset="0"/>
              </a:defRPr>
            </a:lvl1pPr>
            <a:lvl2pPr marL="742950" indent="-285750" eaLnBrk="0" hangingPunct="0">
              <a:lnSpc>
                <a:spcPct val="90000"/>
              </a:lnSpc>
              <a:spcBef>
                <a:spcPts val="238"/>
              </a:spcBef>
              <a:spcAft>
                <a:spcPts val="238"/>
              </a:spcAft>
              <a:buClr>
                <a:schemeClr val="accent1"/>
              </a:buClr>
              <a:buFont typeface="Wingdings 2" panose="05020102010507070707" pitchFamily="18" charset="2"/>
              <a:buChar char=""/>
              <a:defRPr sz="1600">
                <a:solidFill>
                  <a:srgbClr val="595959"/>
                </a:solidFill>
                <a:latin typeface="Corbel" panose="020B0503020204020204" pitchFamily="34" charset="0"/>
              </a:defRPr>
            </a:lvl2pPr>
            <a:lvl3pPr marL="1143000" indent="-228600" eaLnBrk="0" hangingPunct="0">
              <a:lnSpc>
                <a:spcPct val="90000"/>
              </a:lnSpc>
              <a:spcBef>
                <a:spcPts val="238"/>
              </a:spcBef>
              <a:spcAft>
                <a:spcPts val="238"/>
              </a:spcAft>
              <a:buClr>
                <a:schemeClr val="accent1"/>
              </a:buClr>
              <a:buFont typeface="Wingdings 2" panose="05020102010507070707" pitchFamily="18" charset="2"/>
              <a:buChar char=""/>
              <a:defRPr sz="1400">
                <a:solidFill>
                  <a:srgbClr val="595959"/>
                </a:solidFill>
                <a:latin typeface="Corbel" panose="020B0503020204020204" pitchFamily="34" charset="0"/>
              </a:defRPr>
            </a:lvl3pPr>
            <a:lvl4pPr marL="1600200" indent="-228600" eaLnBrk="0"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4pPr>
            <a:lvl5pPr marL="2057400" indent="-228600" eaLnBrk="0"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5pPr>
            <a:lvl6pPr marL="25146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6pPr>
            <a:lvl7pPr marL="29718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7pPr>
            <a:lvl8pPr marL="34290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8pPr>
            <a:lvl9pPr marL="38862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9pPr>
          </a:lstStyle>
          <a:p>
            <a:pPr eaLnBrk="1" hangingPunct="1">
              <a:lnSpc>
                <a:spcPct val="100000"/>
              </a:lnSpc>
              <a:spcBef>
                <a:spcPct val="0"/>
              </a:spcBef>
              <a:buClrTx/>
              <a:buFontTx/>
              <a:buNone/>
            </a:pPr>
            <a:fld id="{1EE7F85C-FBF5-49B2-B6DC-1707EB972EC6}" type="slidenum">
              <a:rPr lang="fr-FR" altLang="fr-FR">
                <a:solidFill>
                  <a:srgbClr val="40BAD2"/>
                </a:solidFill>
                <a:latin typeface="Times New Roman" panose="02020603050405020304" pitchFamily="18" charset="0"/>
              </a:rPr>
              <a:pPr eaLnBrk="1" hangingPunct="1">
                <a:lnSpc>
                  <a:spcPct val="100000"/>
                </a:lnSpc>
                <a:spcBef>
                  <a:spcPct val="0"/>
                </a:spcBef>
                <a:buClrTx/>
                <a:buFontTx/>
                <a:buNone/>
              </a:pPr>
              <a:t>5</a:t>
            </a:fld>
            <a:endParaRPr lang="fr-FR" altLang="fr-FR" dirty="0">
              <a:solidFill>
                <a:srgbClr val="40BAD2"/>
              </a:solidFill>
              <a:latin typeface="Times New Roman" panose="02020603050405020304" pitchFamily="18" charset="0"/>
            </a:endParaRPr>
          </a:p>
        </p:txBody>
      </p:sp>
      <p:sp>
        <p:nvSpPr>
          <p:cNvPr id="4" name="Espace réservé du texte 2"/>
          <p:cNvSpPr txBox="1">
            <a:spLocks/>
          </p:cNvSpPr>
          <p:nvPr/>
        </p:nvSpPr>
        <p:spPr bwMode="auto">
          <a:xfrm>
            <a:off x="2747963" y="50800"/>
            <a:ext cx="72675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65" tIns="40083" rIns="80165" bIns="40083" anchor="ctr">
            <a:normAutofit/>
          </a:bodyPr>
          <a:lstStyle>
            <a:lvl1pPr marL="176213" indent="-176213" algn="l" defTabSz="882650" rtl="0" eaLnBrk="0" fontAlgn="base" hangingPunct="0">
              <a:lnSpc>
                <a:spcPct val="90000"/>
              </a:lnSpc>
              <a:spcBef>
                <a:spcPts val="1163"/>
              </a:spcBef>
              <a:spcAft>
                <a:spcPct val="0"/>
              </a:spcAft>
              <a:buClr>
                <a:schemeClr val="accent1"/>
              </a:buClr>
              <a:buFont typeface="Wingdings 2" pitchFamily="18" charset="2"/>
              <a:buChar char=""/>
              <a:defRPr kern="1200">
                <a:solidFill>
                  <a:srgbClr val="595959"/>
                </a:solidFill>
                <a:latin typeface="+mn-lt"/>
                <a:ea typeface="+mn-ea"/>
                <a:cs typeface="+mn-cs"/>
              </a:defRPr>
            </a:lvl1pPr>
            <a:lvl2pPr marL="661988" indent="-176213" algn="l" defTabSz="882650" rtl="0" eaLnBrk="0" fontAlgn="base" hangingPunct="0">
              <a:lnSpc>
                <a:spcPct val="90000"/>
              </a:lnSpc>
              <a:spcBef>
                <a:spcPts val="238"/>
              </a:spcBef>
              <a:spcAft>
                <a:spcPts val="238"/>
              </a:spcAft>
              <a:buClr>
                <a:schemeClr val="accent1"/>
              </a:buClr>
              <a:buFont typeface="Wingdings 2" pitchFamily="18" charset="2"/>
              <a:buChar char=""/>
              <a:defRPr sz="1600" kern="1200">
                <a:solidFill>
                  <a:srgbClr val="595959"/>
                </a:solidFill>
                <a:latin typeface="+mn-lt"/>
                <a:ea typeface="+mn-ea"/>
                <a:cs typeface="+mn-cs"/>
              </a:defRPr>
            </a:lvl2pPr>
            <a:lvl3pPr marL="1103313" indent="-176213" algn="l" defTabSz="882650" rtl="0" eaLnBrk="0" fontAlgn="base" hangingPunct="0">
              <a:lnSpc>
                <a:spcPct val="90000"/>
              </a:lnSpc>
              <a:spcBef>
                <a:spcPts val="238"/>
              </a:spcBef>
              <a:spcAft>
                <a:spcPts val="238"/>
              </a:spcAft>
              <a:buClr>
                <a:schemeClr val="accent1"/>
              </a:buClr>
              <a:buFont typeface="Wingdings 2" pitchFamily="18" charset="2"/>
              <a:buChar char=""/>
              <a:defRPr sz="1400" kern="1200">
                <a:solidFill>
                  <a:srgbClr val="595959"/>
                </a:solidFill>
                <a:latin typeface="+mn-lt"/>
                <a:ea typeface="+mn-ea"/>
                <a:cs typeface="+mn-cs"/>
              </a:defRPr>
            </a:lvl3pPr>
            <a:lvl4pPr marL="1546225" indent="-176213" algn="l" defTabSz="882650" rtl="0" eaLnBrk="0" fontAlgn="base" hangingPunct="0">
              <a:lnSpc>
                <a:spcPct val="90000"/>
              </a:lnSpc>
              <a:spcBef>
                <a:spcPts val="238"/>
              </a:spcBef>
              <a:spcAft>
                <a:spcPts val="238"/>
              </a:spcAft>
              <a:buClr>
                <a:schemeClr val="accent1"/>
              </a:buClr>
              <a:buFont typeface="Wingdings 2" pitchFamily="18" charset="2"/>
              <a:buChar char=""/>
              <a:defRPr sz="1300" kern="1200">
                <a:solidFill>
                  <a:srgbClr val="595959"/>
                </a:solidFill>
                <a:latin typeface="+mn-lt"/>
                <a:ea typeface="+mn-ea"/>
                <a:cs typeface="+mn-cs"/>
              </a:defRPr>
            </a:lvl4pPr>
            <a:lvl5pPr marL="1987550" indent="-176213" algn="l" defTabSz="882650" rtl="0" eaLnBrk="0" fontAlgn="base" hangingPunct="0">
              <a:lnSpc>
                <a:spcPct val="90000"/>
              </a:lnSpc>
              <a:spcBef>
                <a:spcPts val="238"/>
              </a:spcBef>
              <a:spcAft>
                <a:spcPts val="238"/>
              </a:spcAft>
              <a:buClr>
                <a:schemeClr val="accent1"/>
              </a:buClr>
              <a:buFont typeface="Wingdings 2" pitchFamily="18" charset="2"/>
              <a:buChar char=""/>
              <a:defRPr sz="1300" kern="1200">
                <a:solidFill>
                  <a:srgbClr val="595959"/>
                </a:solidFill>
                <a:latin typeface="+mn-lt"/>
                <a:ea typeface="+mn-ea"/>
                <a:cs typeface="+mn-cs"/>
              </a:defRPr>
            </a:lvl5pPr>
            <a:lvl6pPr marL="2430076" indent="-220916" algn="l" defTabSz="883664" rtl="0" eaLnBrk="1" latinLnBrk="0" hangingPunct="1">
              <a:lnSpc>
                <a:spcPct val="90000"/>
              </a:lnSpc>
              <a:spcBef>
                <a:spcPts val="242"/>
              </a:spcBef>
              <a:spcAft>
                <a:spcPts val="242"/>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871907" indent="-220916" algn="l" defTabSz="883664" rtl="0" eaLnBrk="1" latinLnBrk="0" hangingPunct="1">
              <a:lnSpc>
                <a:spcPct val="90000"/>
              </a:lnSpc>
              <a:spcBef>
                <a:spcPts val="242"/>
              </a:spcBef>
              <a:spcAft>
                <a:spcPts val="242"/>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313739" indent="-220916" algn="l" defTabSz="883664" rtl="0" eaLnBrk="1" latinLnBrk="0" hangingPunct="1">
              <a:lnSpc>
                <a:spcPct val="90000"/>
              </a:lnSpc>
              <a:spcBef>
                <a:spcPts val="242"/>
              </a:spcBef>
              <a:spcAft>
                <a:spcPts val="242"/>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755571" indent="-220916" algn="l" defTabSz="883664" rtl="0" eaLnBrk="1" latinLnBrk="0" hangingPunct="1">
              <a:lnSpc>
                <a:spcPct val="90000"/>
              </a:lnSpc>
              <a:spcBef>
                <a:spcPts val="242"/>
              </a:spcBef>
              <a:spcAft>
                <a:spcPts val="242"/>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a:lstStyle>
          <a:p>
            <a:pPr marL="0" indent="0" defTabSz="883664" eaLnBrk="1" fontAlgn="auto" hangingPunct="1">
              <a:spcBef>
                <a:spcPts val="1160"/>
              </a:spcBef>
              <a:spcAft>
                <a:spcPts val="0"/>
              </a:spcAft>
              <a:buNone/>
              <a:defRPr/>
            </a:pPr>
            <a:r>
              <a:rPr lang="fr-FR" sz="2800"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Mobilisation et optimisation des dispositifs existants</a:t>
            </a:r>
          </a:p>
          <a:p>
            <a:pPr marL="1184138" lvl="2" indent="-300583" defTabSz="883664" eaLnBrk="1" fontAlgn="auto" hangingPunct="1">
              <a:spcBef>
                <a:spcPts val="242"/>
              </a:spcBef>
              <a:spcAft>
                <a:spcPts val="242"/>
              </a:spcAft>
              <a:buFont typeface="Wingdings" panose="05000000000000000000" pitchFamily="2" charset="2"/>
              <a:buChar char="Ø"/>
              <a:defRPr/>
            </a:pPr>
            <a:endParaRPr lang="fr-FR" dirty="0">
              <a:solidFill>
                <a:schemeClr val="tx1">
                  <a:lumMod val="65000"/>
                  <a:lumOff val="35000"/>
                </a:schemeClr>
              </a:solidFill>
            </a:endParaRPr>
          </a:p>
          <a:p>
            <a:pPr marL="1184138" lvl="2" indent="-300583" defTabSz="883664" eaLnBrk="1" fontAlgn="auto" hangingPunct="1">
              <a:spcBef>
                <a:spcPts val="242"/>
              </a:spcBef>
              <a:spcAft>
                <a:spcPts val="242"/>
              </a:spcAft>
              <a:buFont typeface="Wingdings" panose="05000000000000000000" pitchFamily="2" charset="2"/>
              <a:buChar char="Ø"/>
              <a:defRPr/>
            </a:pPr>
            <a:endParaRPr lang="fr-FR" dirty="0">
              <a:solidFill>
                <a:schemeClr val="tx1">
                  <a:lumMod val="65000"/>
                  <a:lumOff val="35000"/>
                </a:schemeClr>
              </a:solidFill>
            </a:endParaRPr>
          </a:p>
        </p:txBody>
      </p:sp>
      <p:graphicFrame>
        <p:nvGraphicFramePr>
          <p:cNvPr id="5" name="Diagramme 4"/>
          <p:cNvGraphicFramePr/>
          <p:nvPr/>
        </p:nvGraphicFramePr>
        <p:xfrm>
          <a:off x="1806850" y="1151508"/>
          <a:ext cx="1934384" cy="2581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me 5"/>
          <p:cNvGraphicFramePr/>
          <p:nvPr/>
        </p:nvGraphicFramePr>
        <p:xfrm>
          <a:off x="6134064" y="1137922"/>
          <a:ext cx="1970300" cy="246837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me 6"/>
          <p:cNvGraphicFramePr/>
          <p:nvPr/>
        </p:nvGraphicFramePr>
        <p:xfrm>
          <a:off x="8337889" y="3690590"/>
          <a:ext cx="2010242" cy="258171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1512" name="Espace réservé du numéro de diapositive 3"/>
          <p:cNvSpPr txBox="1">
            <a:spLocks/>
          </p:cNvSpPr>
          <p:nvPr/>
        </p:nvSpPr>
        <p:spPr bwMode="auto">
          <a:xfrm>
            <a:off x="9498013" y="6356351"/>
            <a:ext cx="11477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65" tIns="40083" rIns="80165" bIns="40083" anchor="ctr"/>
          <a:lstStyle>
            <a:lvl1pPr eaLnBrk="0" hangingPunct="0">
              <a:lnSpc>
                <a:spcPct val="90000"/>
              </a:lnSpc>
              <a:spcBef>
                <a:spcPts val="1163"/>
              </a:spcBef>
              <a:buClr>
                <a:schemeClr val="accent1"/>
              </a:buClr>
              <a:buFont typeface="Wingdings 2" panose="05020102010507070707" pitchFamily="18" charset="2"/>
              <a:buChar char=""/>
              <a:defRPr>
                <a:solidFill>
                  <a:srgbClr val="595959"/>
                </a:solidFill>
                <a:latin typeface="Corbel" panose="020B0503020204020204" pitchFamily="34" charset="0"/>
              </a:defRPr>
            </a:lvl1pPr>
            <a:lvl2pPr marL="742950" indent="-285750" eaLnBrk="0" hangingPunct="0">
              <a:lnSpc>
                <a:spcPct val="90000"/>
              </a:lnSpc>
              <a:spcBef>
                <a:spcPts val="238"/>
              </a:spcBef>
              <a:spcAft>
                <a:spcPts val="238"/>
              </a:spcAft>
              <a:buClr>
                <a:schemeClr val="accent1"/>
              </a:buClr>
              <a:buFont typeface="Wingdings 2" panose="05020102010507070707" pitchFamily="18" charset="2"/>
              <a:buChar char=""/>
              <a:defRPr sz="1600">
                <a:solidFill>
                  <a:srgbClr val="595959"/>
                </a:solidFill>
                <a:latin typeface="Corbel" panose="020B0503020204020204" pitchFamily="34" charset="0"/>
              </a:defRPr>
            </a:lvl2pPr>
            <a:lvl3pPr marL="1143000" indent="-228600" eaLnBrk="0" hangingPunct="0">
              <a:lnSpc>
                <a:spcPct val="90000"/>
              </a:lnSpc>
              <a:spcBef>
                <a:spcPts val="238"/>
              </a:spcBef>
              <a:spcAft>
                <a:spcPts val="238"/>
              </a:spcAft>
              <a:buClr>
                <a:schemeClr val="accent1"/>
              </a:buClr>
              <a:buFont typeface="Wingdings 2" panose="05020102010507070707" pitchFamily="18" charset="2"/>
              <a:buChar char=""/>
              <a:defRPr sz="1400">
                <a:solidFill>
                  <a:srgbClr val="595959"/>
                </a:solidFill>
                <a:latin typeface="Corbel" panose="020B0503020204020204" pitchFamily="34" charset="0"/>
              </a:defRPr>
            </a:lvl3pPr>
            <a:lvl4pPr marL="1600200" indent="-228600" eaLnBrk="0"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4pPr>
            <a:lvl5pPr marL="2057400" indent="-228600" eaLnBrk="0"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5pPr>
            <a:lvl6pPr marL="25146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6pPr>
            <a:lvl7pPr marL="29718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7pPr>
            <a:lvl8pPr marL="34290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8pPr>
            <a:lvl9pPr marL="3886200" indent="-228600" eaLnBrk="0" fontAlgn="base" hangingPunct="0">
              <a:lnSpc>
                <a:spcPct val="90000"/>
              </a:lnSpc>
              <a:spcBef>
                <a:spcPts val="238"/>
              </a:spcBef>
              <a:spcAft>
                <a:spcPts val="238"/>
              </a:spcAft>
              <a:buClr>
                <a:schemeClr val="accent1"/>
              </a:buClr>
              <a:buFont typeface="Wingdings 2" panose="05020102010507070707" pitchFamily="18" charset="2"/>
              <a:buChar char=""/>
              <a:defRPr sz="1300">
                <a:solidFill>
                  <a:srgbClr val="595959"/>
                </a:solidFill>
                <a:latin typeface="Corbel" panose="020B0503020204020204" pitchFamily="34" charset="0"/>
              </a:defRPr>
            </a:lvl9pPr>
          </a:lstStyle>
          <a:p>
            <a:pPr algn="r" eaLnBrk="1" hangingPunct="1">
              <a:lnSpc>
                <a:spcPct val="100000"/>
              </a:lnSpc>
              <a:spcBef>
                <a:spcPct val="0"/>
              </a:spcBef>
              <a:buClrTx/>
              <a:buFontTx/>
              <a:buNone/>
            </a:pPr>
            <a:fld id="{96234752-7EED-4262-B0ED-BF3C36709638}" type="slidenum">
              <a:rPr lang="fr-FR" altLang="fr-FR" sz="1400" b="1">
                <a:solidFill>
                  <a:srgbClr val="40BAD2"/>
                </a:solidFill>
                <a:latin typeface="Calibri" panose="020F0502020204030204" pitchFamily="34" charset="0"/>
                <a:cs typeface="Calibri" panose="020F0502020204030204" pitchFamily="34" charset="0"/>
              </a:rPr>
              <a:pPr algn="r" eaLnBrk="1" hangingPunct="1">
                <a:lnSpc>
                  <a:spcPct val="100000"/>
                </a:lnSpc>
                <a:spcBef>
                  <a:spcPct val="0"/>
                </a:spcBef>
                <a:buClrTx/>
                <a:buFontTx/>
                <a:buNone/>
              </a:pPr>
              <a:t>5</a:t>
            </a:fld>
            <a:endParaRPr lang="fr-FR" altLang="fr-FR" sz="1400" b="1" dirty="0">
              <a:solidFill>
                <a:srgbClr val="40BAD2"/>
              </a:solidFill>
              <a:latin typeface="Calibri" panose="020F0502020204030204" pitchFamily="34" charset="0"/>
              <a:cs typeface="Calibri" panose="020F0502020204030204" pitchFamily="34" charset="0"/>
            </a:endParaRPr>
          </a:p>
        </p:txBody>
      </p:sp>
      <p:graphicFrame>
        <p:nvGraphicFramePr>
          <p:cNvPr id="9" name="Diagramme 8"/>
          <p:cNvGraphicFramePr/>
          <p:nvPr/>
        </p:nvGraphicFramePr>
        <p:xfrm>
          <a:off x="1827916" y="3886615"/>
          <a:ext cx="1948572" cy="252487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0" name="Diagramme 9"/>
          <p:cNvGraphicFramePr/>
          <p:nvPr/>
        </p:nvGraphicFramePr>
        <p:xfrm>
          <a:off x="8321302" y="1132401"/>
          <a:ext cx="1871431" cy="2348599"/>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11" name="Diagramme 10"/>
          <p:cNvGraphicFramePr/>
          <p:nvPr/>
        </p:nvGraphicFramePr>
        <p:xfrm>
          <a:off x="3932982" y="1164946"/>
          <a:ext cx="1976787" cy="4605146"/>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12" name="Diagramme 11"/>
          <p:cNvGraphicFramePr/>
          <p:nvPr/>
        </p:nvGraphicFramePr>
        <p:xfrm>
          <a:off x="6216461" y="3867062"/>
          <a:ext cx="1976173" cy="2321184"/>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spTree>
    <p:extLst>
      <p:ext uri="{BB962C8B-B14F-4D97-AF65-F5344CB8AC3E}">
        <p14:creationId xmlns:p14="http://schemas.microsoft.com/office/powerpoint/2010/main" val="1880801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564964" y="1054894"/>
            <a:ext cx="8633903" cy="5040312"/>
          </a:xfrm>
        </p:spPr>
        <p:txBody>
          <a:bodyPr>
            <a:normAutofit fontScale="92500"/>
          </a:bodyPr>
          <a:lstStyle/>
          <a:p>
            <a:pPr>
              <a:buFont typeface="Wingdings" panose="05000000000000000000" pitchFamily="2" charset="2"/>
              <a:buChar char="q"/>
              <a:defRPr/>
            </a:pPr>
            <a:r>
              <a:rPr lang="fr-FR" sz="2400" b="1" dirty="0">
                <a:latin typeface="Arial" panose="020B0604020202020204" pitchFamily="34" charset="0"/>
                <a:cs typeface="Arial" panose="020B0604020202020204" pitchFamily="34" charset="0"/>
              </a:rPr>
              <a:t>Une logique d’adhésion et de remobilisation :  </a:t>
            </a:r>
          </a:p>
          <a:p>
            <a:pPr>
              <a:buFont typeface="Wingdings" panose="05000000000000000000" pitchFamily="2" charset="2"/>
              <a:buChar char="Ø"/>
              <a:defRPr/>
            </a:pPr>
            <a:r>
              <a:rPr lang="fr-FR" sz="2400" dirty="0">
                <a:latin typeface="Arial" panose="020B0604020202020204" pitchFamily="34" charset="0"/>
                <a:cs typeface="Arial" panose="020B0604020202020204" pitchFamily="34" charset="0"/>
              </a:rPr>
              <a:t>Aller vers</a:t>
            </a:r>
          </a:p>
          <a:p>
            <a:pPr>
              <a:buFont typeface="Wingdings" panose="05000000000000000000" pitchFamily="2" charset="2"/>
              <a:buChar char="Ø"/>
              <a:defRPr/>
            </a:pPr>
            <a:r>
              <a:rPr lang="fr-FR" sz="2400" dirty="0">
                <a:latin typeface="Arial" panose="020B0604020202020204" pitchFamily="34" charset="0"/>
                <a:cs typeface="Arial" panose="020B0604020202020204" pitchFamily="34" charset="0"/>
              </a:rPr>
              <a:t>Faire adhérer les jeunes </a:t>
            </a:r>
          </a:p>
          <a:p>
            <a:pPr>
              <a:buFont typeface="Wingdings" panose="05000000000000000000" pitchFamily="2" charset="2"/>
              <a:buChar char="Ø"/>
              <a:defRPr/>
            </a:pPr>
            <a:r>
              <a:rPr lang="fr-FR" sz="2400" dirty="0">
                <a:latin typeface="Arial" panose="020B0604020202020204" pitchFamily="34" charset="0"/>
                <a:cs typeface="Arial" panose="020B0604020202020204" pitchFamily="34" charset="0"/>
              </a:rPr>
              <a:t>Relation de confiance dans la durée</a:t>
            </a:r>
          </a:p>
          <a:p>
            <a:pPr>
              <a:buFont typeface="Wingdings" panose="05000000000000000000" pitchFamily="2" charset="2"/>
              <a:buChar char="Ø"/>
              <a:defRPr/>
            </a:pPr>
            <a:r>
              <a:rPr lang="fr-FR" sz="2400" dirty="0">
                <a:latin typeface="Arial" panose="020B0604020202020204" pitchFamily="34" charset="0"/>
                <a:cs typeface="Arial" panose="020B0604020202020204" pitchFamily="34" charset="0"/>
              </a:rPr>
              <a:t>Accompagnement personnalisé</a:t>
            </a:r>
          </a:p>
          <a:p>
            <a:pPr marL="0" indent="0">
              <a:buNone/>
              <a:defRPr/>
            </a:pPr>
            <a:endParaRPr lang="fr-FR" sz="2400" dirty="0">
              <a:latin typeface="Arial" panose="020B0604020202020204" pitchFamily="34" charset="0"/>
              <a:cs typeface="Arial" panose="020B0604020202020204" pitchFamily="34" charset="0"/>
            </a:endParaRPr>
          </a:p>
          <a:p>
            <a:pPr>
              <a:buFont typeface="Wingdings" panose="05000000000000000000" pitchFamily="2" charset="2"/>
              <a:buChar char="q"/>
              <a:defRPr/>
            </a:pPr>
            <a:r>
              <a:rPr lang="fr-FR" sz="2400" b="1" dirty="0">
                <a:latin typeface="Arial" panose="020B0604020202020204" pitchFamily="34" charset="0"/>
                <a:cs typeface="Arial" panose="020B0604020202020204" pitchFamily="34" charset="0"/>
              </a:rPr>
              <a:t>La mise en place de référents de parcours :  </a:t>
            </a:r>
          </a:p>
          <a:p>
            <a:pPr>
              <a:buFont typeface="Wingdings" panose="05000000000000000000" pitchFamily="2" charset="2"/>
              <a:buChar char="Ø"/>
              <a:defRPr/>
            </a:pPr>
            <a:r>
              <a:rPr lang="fr-FR" sz="2400" dirty="0">
                <a:latin typeface="Arial" panose="020B0604020202020204" pitchFamily="34" charset="0"/>
                <a:cs typeface="Arial" panose="020B0604020202020204" pitchFamily="34" charset="0"/>
              </a:rPr>
              <a:t>Profils/qualifications: travailleurs sociaux, éducateurs, médiateurs</a:t>
            </a:r>
          </a:p>
          <a:p>
            <a:pPr>
              <a:buFont typeface="Wingdings" panose="05000000000000000000" pitchFamily="2" charset="2"/>
              <a:buChar char="Ø"/>
              <a:defRPr/>
            </a:pPr>
            <a:r>
              <a:rPr lang="fr-FR" sz="2400" dirty="0">
                <a:latin typeface="Arial" panose="020B0604020202020204" pitchFamily="34" charset="0"/>
                <a:cs typeface="Arial" panose="020B0604020202020204" pitchFamily="34" charset="0"/>
              </a:rPr>
              <a:t>Rôle:  Nouer et maintenir le contact,  Suivi régulier, Interlocuteur entre jeunes et institutions , Orientation, facilitation </a:t>
            </a:r>
          </a:p>
          <a:p>
            <a:pPr>
              <a:defRPr/>
            </a:pPr>
            <a:endParaRPr lang="fr-FR" dirty="0"/>
          </a:p>
        </p:txBody>
      </p:sp>
      <p:sp>
        <p:nvSpPr>
          <p:cNvPr id="22531" name="Espace réservé du texte 2"/>
          <p:cNvSpPr>
            <a:spLocks noGrp="1"/>
          </p:cNvSpPr>
          <p:nvPr>
            <p:ph type="body" sz="quarter" idx="11"/>
          </p:nvPr>
        </p:nvSpPr>
        <p:spPr bwMode="auto">
          <a:xfrm>
            <a:off x="1701801" y="246064"/>
            <a:ext cx="8713787"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p>
            <a:pPr algn="ctr"/>
            <a:r>
              <a:rPr lang="fr-FR" altLang="fr-FR" dirty="0">
                <a:latin typeface="Arial" panose="020B0604020202020204" pitchFamily="34" charset="0"/>
                <a:cs typeface="Arial" panose="020B0604020202020204" pitchFamily="34" charset="0"/>
              </a:rPr>
              <a:t>Accompagnement individualisé</a:t>
            </a:r>
          </a:p>
        </p:txBody>
      </p:sp>
      <p:sp>
        <p:nvSpPr>
          <p:cNvPr id="4" name="Espace réservé du numéro de diapositive 3"/>
          <p:cNvSpPr>
            <a:spLocks noGrp="1"/>
          </p:cNvSpPr>
          <p:nvPr>
            <p:ph type="sldNum" sz="quarter" idx="12"/>
          </p:nvPr>
        </p:nvSpPr>
        <p:spPr/>
        <p:txBody>
          <a:bodyPr/>
          <a:lstStyle/>
          <a:p>
            <a:fld id="{37142FDA-2952-4C64-BA92-7DFB738CA08A}" type="slidenum">
              <a:rPr lang="fr-FR" altLang="fr-FR" smtClean="0"/>
              <a:pPr/>
              <a:t>6</a:t>
            </a:fld>
            <a:endParaRPr lang="fr-FR" altLang="fr-FR" dirty="0"/>
          </a:p>
        </p:txBody>
      </p:sp>
    </p:spTree>
    <p:extLst>
      <p:ext uri="{BB962C8B-B14F-4D97-AF65-F5344CB8AC3E}">
        <p14:creationId xmlns:p14="http://schemas.microsoft.com/office/powerpoint/2010/main" val="416695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01801" y="1268413"/>
            <a:ext cx="8126411" cy="5040312"/>
          </a:xfrm>
        </p:spPr>
        <p:txBody>
          <a:bodyPr>
            <a:normAutofit lnSpcReduction="10000"/>
          </a:bodyPr>
          <a:lstStyle/>
          <a:p>
            <a:pPr marL="0" indent="0" algn="just">
              <a:buNone/>
              <a:defRPr/>
            </a:pPr>
            <a:endParaRPr lang="fr-FR" sz="2400" dirty="0"/>
          </a:p>
          <a:p>
            <a:pPr algn="just">
              <a:buFont typeface="Wingdings" panose="05000000000000000000" pitchFamily="2" charset="2"/>
              <a:buChar char="Ø"/>
              <a:defRPr/>
            </a:pPr>
            <a:r>
              <a:rPr lang="fr-FR" sz="2200" b="1" dirty="0">
                <a:latin typeface="Arial" panose="020B0604020202020204" pitchFamily="34" charset="0"/>
                <a:cs typeface="Arial" panose="020B0604020202020204" pitchFamily="34" charset="0"/>
              </a:rPr>
              <a:t>31 groupes opérationnels mis en place pour 77 </a:t>
            </a:r>
          </a:p>
          <a:p>
            <a:pPr marL="0" indent="0" algn="just">
              <a:buNone/>
              <a:defRPr/>
            </a:pPr>
            <a:r>
              <a:rPr lang="fr-FR" sz="2200" b="1" dirty="0">
                <a:latin typeface="Arial" panose="020B0604020202020204" pitchFamily="34" charset="0"/>
                <a:cs typeface="Arial" panose="020B0604020202020204" pitchFamily="34" charset="0"/>
              </a:rPr>
              <a:t>     quartiers prioritaires</a:t>
            </a:r>
          </a:p>
          <a:p>
            <a:pPr marL="0" indent="0" algn="just">
              <a:buNone/>
              <a:defRPr/>
            </a:pPr>
            <a:r>
              <a:rPr lang="fr-FR" sz="2200" dirty="0">
                <a:latin typeface="Arial" panose="020B0604020202020204" pitchFamily="34" charset="0"/>
                <a:cs typeface="Arial" panose="020B0604020202020204" pitchFamily="34" charset="0"/>
              </a:rPr>
              <a:t> </a:t>
            </a:r>
          </a:p>
          <a:p>
            <a:pPr algn="just">
              <a:buFont typeface="Wingdings" panose="05000000000000000000" pitchFamily="2" charset="2"/>
              <a:buChar char="Ø"/>
              <a:defRPr/>
            </a:pPr>
            <a:r>
              <a:rPr lang="fr-FR" sz="2200" b="1" dirty="0">
                <a:latin typeface="Arial" panose="020B0604020202020204" pitchFamily="34" charset="0"/>
                <a:cs typeface="Arial" panose="020B0604020202020204" pitchFamily="34" charset="0"/>
              </a:rPr>
              <a:t>Rôle</a:t>
            </a:r>
            <a:r>
              <a:rPr lang="fr-FR" sz="2200" dirty="0">
                <a:latin typeface="Arial" panose="020B0604020202020204" pitchFamily="34" charset="0"/>
                <a:cs typeface="Arial" panose="020B0604020202020204" pitchFamily="34" charset="0"/>
              </a:rPr>
              <a:t> : Repérage , Echange d’informations, Orientation,  </a:t>
            </a:r>
          </a:p>
          <a:p>
            <a:pPr marL="0" indent="0" algn="just">
              <a:buNone/>
              <a:defRPr/>
            </a:pPr>
            <a:r>
              <a:rPr lang="fr-FR" sz="2200" dirty="0">
                <a:latin typeface="Arial" panose="020B0604020202020204" pitchFamily="34" charset="0"/>
                <a:cs typeface="Arial" panose="020B0604020202020204" pitchFamily="34" charset="0"/>
              </a:rPr>
              <a:t>     Suivi opérationnel </a:t>
            </a:r>
          </a:p>
          <a:p>
            <a:pPr algn="just">
              <a:buFont typeface="Wingdings" panose="05000000000000000000" pitchFamily="2" charset="2"/>
              <a:buChar char="Ø"/>
              <a:defRPr/>
            </a:pPr>
            <a:endParaRPr lang="fr-FR" sz="2200" b="1" dirty="0">
              <a:latin typeface="Arial" panose="020B0604020202020204" pitchFamily="34" charset="0"/>
              <a:cs typeface="Arial" panose="020B0604020202020204" pitchFamily="34" charset="0"/>
            </a:endParaRPr>
          </a:p>
          <a:p>
            <a:pPr algn="just">
              <a:buFont typeface="Wingdings" panose="05000000000000000000" pitchFamily="2" charset="2"/>
              <a:buChar char="Ø"/>
              <a:defRPr/>
            </a:pPr>
            <a:r>
              <a:rPr lang="fr-FR" sz="2200" b="1" dirty="0">
                <a:latin typeface="Arial" panose="020B0604020202020204" pitchFamily="34" charset="0"/>
                <a:cs typeface="Arial" panose="020B0604020202020204" pitchFamily="34" charset="0"/>
              </a:rPr>
              <a:t>Echanges d’informations encadrés par une charte </a:t>
            </a:r>
          </a:p>
          <a:p>
            <a:pPr marL="0" indent="0" algn="just">
              <a:buNone/>
              <a:defRPr/>
            </a:pPr>
            <a:r>
              <a:rPr lang="fr-FR" sz="2200" b="1" dirty="0">
                <a:latin typeface="Arial" panose="020B0604020202020204" pitchFamily="34" charset="0"/>
                <a:cs typeface="Arial" panose="020B0604020202020204" pitchFamily="34" charset="0"/>
              </a:rPr>
              <a:t>     régionale</a:t>
            </a:r>
          </a:p>
          <a:p>
            <a:pPr algn="just">
              <a:buFont typeface="Wingdings" panose="05000000000000000000" pitchFamily="2" charset="2"/>
              <a:buChar char="Ø"/>
              <a:defRPr/>
            </a:pPr>
            <a:endParaRPr lang="fr-FR" sz="2200" b="1" dirty="0">
              <a:latin typeface="Arial" panose="020B0604020202020204" pitchFamily="34" charset="0"/>
              <a:cs typeface="Arial" panose="020B0604020202020204" pitchFamily="34" charset="0"/>
            </a:endParaRPr>
          </a:p>
          <a:p>
            <a:pPr algn="just">
              <a:buFont typeface="Wingdings" panose="05000000000000000000" pitchFamily="2" charset="2"/>
              <a:buChar char="Ø"/>
              <a:defRPr/>
            </a:pPr>
            <a:r>
              <a:rPr lang="fr-FR" sz="2200" b="1" dirty="0">
                <a:latin typeface="Arial" panose="020B0604020202020204" pitchFamily="34" charset="0"/>
                <a:cs typeface="Arial" panose="020B0604020202020204" pitchFamily="34" charset="0"/>
              </a:rPr>
              <a:t>Evaluation externe du plan par le Cabinet Fors</a:t>
            </a:r>
          </a:p>
        </p:txBody>
      </p:sp>
      <p:sp>
        <p:nvSpPr>
          <p:cNvPr id="23555" name="Espace réservé du texte 2"/>
          <p:cNvSpPr>
            <a:spLocks noGrp="1"/>
          </p:cNvSpPr>
          <p:nvPr>
            <p:ph type="body" sz="quarter" idx="11"/>
          </p:nvPr>
        </p:nvSpPr>
        <p:spPr bwMode="auto">
          <a:xfrm>
            <a:off x="1701801" y="246064"/>
            <a:ext cx="8713787"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p>
            <a:pPr algn="ctr"/>
            <a:r>
              <a:rPr lang="fr-FR" altLang="fr-FR" dirty="0">
                <a:latin typeface="Arial" panose="020B0604020202020204" pitchFamily="34" charset="0"/>
                <a:cs typeface="Arial" panose="020B0604020202020204" pitchFamily="34" charset="0"/>
              </a:rPr>
              <a:t>Mise en place de groupes opérationnels </a:t>
            </a:r>
          </a:p>
        </p:txBody>
      </p:sp>
      <p:sp>
        <p:nvSpPr>
          <p:cNvPr id="4" name="Espace réservé du numéro de diapositive 3"/>
          <p:cNvSpPr>
            <a:spLocks noGrp="1"/>
          </p:cNvSpPr>
          <p:nvPr>
            <p:ph type="sldNum" sz="quarter" idx="12"/>
          </p:nvPr>
        </p:nvSpPr>
        <p:spPr/>
        <p:txBody>
          <a:bodyPr/>
          <a:lstStyle/>
          <a:p>
            <a:fld id="{37142FDA-2952-4C64-BA92-7DFB738CA08A}" type="slidenum">
              <a:rPr lang="fr-FR" altLang="fr-FR" smtClean="0"/>
              <a:pPr/>
              <a:t>7</a:t>
            </a:fld>
            <a:endParaRPr lang="fr-FR" altLang="fr-FR" dirty="0"/>
          </a:p>
        </p:txBody>
      </p:sp>
    </p:spTree>
    <p:extLst>
      <p:ext uri="{BB962C8B-B14F-4D97-AF65-F5344CB8AC3E}">
        <p14:creationId xmlns:p14="http://schemas.microsoft.com/office/powerpoint/2010/main" val="1748126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8" y="1772816"/>
            <a:ext cx="12241360" cy="5904656"/>
          </a:xfrm>
        </p:spPr>
        <p:txBody>
          <a:bodyPr>
            <a:normAutofit fontScale="90000"/>
          </a:bodyPr>
          <a:lstStyle/>
          <a:p>
            <a:pPr algn="ctr"/>
            <a:r>
              <a:rPr lang="en-US" sz="4000" dirty="0">
                <a:solidFill>
                  <a:schemeClr val="accent1">
                    <a:lumMod val="50000"/>
                  </a:schemeClr>
                </a:solidFill>
                <a:latin typeface="Arial" panose="020B0604020202020204" pitchFamily="34" charset="0"/>
                <a:cs typeface="Arial" panose="020B0604020202020204" pitchFamily="34" charset="0"/>
              </a:rPr>
              <a:t>  </a:t>
            </a:r>
            <a:br>
              <a:rPr lang="en-US" sz="4000" dirty="0">
                <a:solidFill>
                  <a:schemeClr val="accent1">
                    <a:lumMod val="50000"/>
                  </a:schemeClr>
                </a:solidFill>
                <a:latin typeface="Arial" panose="020B0604020202020204" pitchFamily="34" charset="0"/>
                <a:cs typeface="Arial" panose="020B0604020202020204" pitchFamily="34" charset="0"/>
              </a:rPr>
            </a:br>
            <a:r>
              <a:rPr lang="en-US" sz="4400" dirty="0">
                <a:solidFill>
                  <a:schemeClr val="accent1">
                    <a:lumMod val="50000"/>
                  </a:schemeClr>
                </a:solidFill>
                <a:latin typeface="Arial" panose="020B0604020202020204" pitchFamily="34" charset="0"/>
                <a:cs typeface="Arial" panose="020B0604020202020204" pitchFamily="34" charset="0"/>
              </a:rPr>
              <a:t>Intervention </a:t>
            </a:r>
            <a:br>
              <a:rPr lang="en-US" sz="4400" dirty="0">
                <a:solidFill>
                  <a:schemeClr val="accent1">
                    <a:lumMod val="50000"/>
                  </a:schemeClr>
                </a:solidFill>
                <a:latin typeface="Arial" panose="020B0604020202020204" pitchFamily="34" charset="0"/>
                <a:cs typeface="Arial" panose="020B0604020202020204" pitchFamily="34" charset="0"/>
              </a:rPr>
            </a:br>
            <a:br>
              <a:rPr lang="en-US" sz="4400" dirty="0">
                <a:solidFill>
                  <a:schemeClr val="accent1">
                    <a:lumMod val="50000"/>
                  </a:schemeClr>
                </a:solidFill>
                <a:latin typeface="Arial" panose="020B0604020202020204" pitchFamily="34" charset="0"/>
                <a:cs typeface="Arial" panose="020B0604020202020204" pitchFamily="34" charset="0"/>
              </a:rPr>
            </a:br>
            <a:r>
              <a:rPr lang="en-US" sz="4400" b="1" dirty="0">
                <a:solidFill>
                  <a:schemeClr val="accent1">
                    <a:lumMod val="50000"/>
                  </a:schemeClr>
                </a:solidFill>
                <a:latin typeface="Arial" panose="020B0604020202020204" pitchFamily="34" charset="0"/>
                <a:cs typeface="Arial" panose="020B0604020202020204" pitchFamily="34" charset="0"/>
              </a:rPr>
              <a:t>Quentin FRANCOU</a:t>
            </a:r>
            <a:br>
              <a:rPr lang="en-US" sz="4400" b="1" dirty="0">
                <a:solidFill>
                  <a:schemeClr val="accent1">
                    <a:lumMod val="50000"/>
                  </a:schemeClr>
                </a:solidFill>
                <a:latin typeface="Arial" panose="020B0604020202020204" pitchFamily="34" charset="0"/>
                <a:cs typeface="Arial" panose="020B0604020202020204" pitchFamily="34" charset="0"/>
              </a:rPr>
            </a:br>
            <a:br>
              <a:rPr lang="en-US" sz="4400" dirty="0">
                <a:solidFill>
                  <a:schemeClr val="accent1">
                    <a:lumMod val="50000"/>
                  </a:schemeClr>
                </a:solidFill>
                <a:latin typeface="Arial" panose="020B0604020202020204" pitchFamily="34" charset="0"/>
                <a:cs typeface="Arial" panose="020B0604020202020204" pitchFamily="34" charset="0"/>
              </a:rPr>
            </a:br>
            <a:r>
              <a:rPr lang="en-US" sz="4400" dirty="0">
                <a:solidFill>
                  <a:schemeClr val="accent1">
                    <a:lumMod val="50000"/>
                  </a:schemeClr>
                </a:solidFill>
                <a:latin typeface="Arial" panose="020B0604020202020204" pitchFamily="34" charset="0"/>
                <a:cs typeface="Arial" panose="020B0604020202020204" pitchFamily="34" charset="0"/>
              </a:rPr>
              <a:t>Chargé d’études et d’enquêtes à la Mission des Enquêtes, Donées et Etudes Statistiques </a:t>
            </a:r>
            <a:br>
              <a:rPr lang="en-US" sz="4400" dirty="0">
                <a:solidFill>
                  <a:schemeClr val="accent1">
                    <a:lumMod val="50000"/>
                  </a:schemeClr>
                </a:solidFill>
                <a:latin typeface="Arial" panose="020B0604020202020204" pitchFamily="34" charset="0"/>
                <a:cs typeface="Arial" panose="020B0604020202020204" pitchFamily="34" charset="0"/>
              </a:rPr>
            </a:br>
            <a:r>
              <a:rPr lang="fr-FR" sz="4400" dirty="0">
                <a:solidFill>
                  <a:schemeClr val="accent1">
                    <a:lumMod val="50000"/>
                  </a:schemeClr>
                </a:solidFill>
              </a:rPr>
              <a:t>(MEDES) </a:t>
            </a:r>
            <a:r>
              <a:rPr lang="en-US" sz="4400" dirty="0">
                <a:solidFill>
                  <a:schemeClr val="accent1">
                    <a:lumMod val="50000"/>
                  </a:schemeClr>
                </a:solidFill>
                <a:latin typeface="Arial" panose="020B0604020202020204" pitchFamily="34" charset="0"/>
                <a:cs typeface="Arial" panose="020B0604020202020204" pitchFamily="34" charset="0"/>
              </a:rPr>
              <a:t> et (INJEP)</a:t>
            </a:r>
            <a:br>
              <a:rPr lang="en-US" sz="4400" b="1"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br>
              <a:rPr lang="en-US" sz="4000" dirty="0">
                <a:solidFill>
                  <a:schemeClr val="accent1">
                    <a:lumMod val="50000"/>
                  </a:schemeClr>
                </a:solidFill>
                <a:latin typeface="Arial" panose="020B0604020202020204" pitchFamily="34" charset="0"/>
                <a:cs typeface="Arial" panose="020B0604020202020204" pitchFamily="34" charset="0"/>
              </a:rPr>
            </a:br>
            <a:br>
              <a:rPr lang="en-US" sz="4400" b="1" dirty="0">
                <a:solidFill>
                  <a:schemeClr val="accent1">
                    <a:lumMod val="50000"/>
                  </a:schemeClr>
                </a:solidFill>
                <a:latin typeface="Arial" panose="020B0604020202020204" pitchFamily="34" charset="0"/>
                <a:cs typeface="Arial" panose="020B0604020202020204" pitchFamily="34" charset="0"/>
              </a:rPr>
            </a:br>
            <a:endParaRPr lang="en-US" sz="44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8</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718371" y="6216913"/>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94300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364" y="1196752"/>
            <a:ext cx="12241360" cy="3960440"/>
          </a:xfrm>
        </p:spPr>
        <p:txBody>
          <a:bodyPr>
            <a:normAutofit/>
          </a:bodyPr>
          <a:lstStyle/>
          <a:p>
            <a:pPr algn="ctr"/>
            <a:r>
              <a:rPr lang="en-US" sz="4000" dirty="0">
                <a:solidFill>
                  <a:schemeClr val="accent1">
                    <a:lumMod val="50000"/>
                  </a:schemeClr>
                </a:solidFill>
                <a:latin typeface="Arial" panose="020B0604020202020204" pitchFamily="34" charset="0"/>
                <a:cs typeface="Arial" panose="020B0604020202020204" pitchFamily="34" charset="0"/>
              </a:rPr>
              <a:t>  </a:t>
            </a:r>
            <a:br>
              <a:rPr lang="en-US" sz="4000"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TABLE RONDE  </a:t>
            </a:r>
            <a:br>
              <a:rPr lang="en-US" sz="4000" b="1" dirty="0">
                <a:solidFill>
                  <a:schemeClr val="accent1">
                    <a:lumMod val="50000"/>
                  </a:schemeClr>
                </a:solidFill>
                <a:latin typeface="Arial" panose="020B0604020202020204" pitchFamily="34" charset="0"/>
                <a:cs typeface="Arial" panose="020B0604020202020204" pitchFamily="34" charset="0"/>
              </a:rPr>
            </a:br>
            <a:br>
              <a:rPr lang="en-US" sz="4000" b="1"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  ENJEUX DU REPERAGE </a:t>
            </a:r>
            <a:br>
              <a:rPr lang="en-US" sz="4000" b="1" dirty="0">
                <a:solidFill>
                  <a:schemeClr val="accent1">
                    <a:lumMod val="50000"/>
                  </a:schemeClr>
                </a:solidFill>
                <a:latin typeface="Arial" panose="020B0604020202020204" pitchFamily="34" charset="0"/>
                <a:cs typeface="Arial" panose="020B0604020202020204" pitchFamily="34" charset="0"/>
              </a:rPr>
            </a:br>
            <a:r>
              <a:rPr lang="en-US" sz="4000" b="1" dirty="0">
                <a:solidFill>
                  <a:schemeClr val="accent1">
                    <a:lumMod val="50000"/>
                  </a:schemeClr>
                </a:solidFill>
                <a:latin typeface="Arial" panose="020B0604020202020204" pitchFamily="34" charset="0"/>
                <a:cs typeface="Arial" panose="020B0604020202020204" pitchFamily="34" charset="0"/>
              </a:rPr>
              <a:t>        ET DE L’ACCOMPAGNEMENT DES JEUNES </a:t>
            </a:r>
            <a:br>
              <a:rPr lang="en-US" sz="4400" b="1" dirty="0">
                <a:solidFill>
                  <a:schemeClr val="accent1">
                    <a:lumMod val="50000"/>
                  </a:schemeClr>
                </a:solidFill>
                <a:latin typeface="Arial" panose="020B0604020202020204" pitchFamily="34" charset="0"/>
                <a:cs typeface="Arial" panose="020B0604020202020204" pitchFamily="34" charset="0"/>
              </a:rPr>
            </a:br>
            <a:endParaRPr lang="en-US" sz="4400" b="1" dirty="0">
              <a:solidFill>
                <a:schemeClr val="accent1">
                  <a:lumMod val="50000"/>
                </a:schemeClr>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DF28FB93-0A08-4E7D-8E63-9EFA29F1E093}" type="slidenum">
              <a:rPr lang="fr-FR" sz="1400" b="1" smtClean="0">
                <a:latin typeface="Calibri" panose="020F0502020204030204" pitchFamily="34" charset="0"/>
                <a:cs typeface="Calibri" panose="020F0502020204030204" pitchFamily="34" charset="0"/>
              </a:rPr>
              <a:pPr/>
              <a:t>9</a:t>
            </a:fld>
            <a:endParaRPr lang="fr-FR" sz="1400" b="1" dirty="0">
              <a:latin typeface="Calibri" panose="020F0502020204030204" pitchFamily="34" charset="0"/>
              <a:cs typeface="Calibri" panose="020F0502020204030204" pitchFamily="34" charset="0"/>
            </a:endParaRPr>
          </a:p>
        </p:txBody>
      </p:sp>
      <p:sp>
        <p:nvSpPr>
          <p:cNvPr id="5" name="Espace réservé du pied de page 4"/>
          <p:cNvSpPr>
            <a:spLocks noGrp="1"/>
          </p:cNvSpPr>
          <p:nvPr>
            <p:ph type="ftr" sz="quarter" idx="11"/>
          </p:nvPr>
        </p:nvSpPr>
        <p:spPr>
          <a:xfrm>
            <a:off x="765820" y="6223925"/>
            <a:ext cx="6295972" cy="365125"/>
          </a:xfrm>
        </p:spPr>
        <p:txBody>
          <a:bodyPr/>
          <a:lstStyle/>
          <a:p>
            <a:r>
              <a:rPr lang="fr-FR" sz="1600" b="1" dirty="0">
                <a:solidFill>
                  <a:schemeClr val="accent1">
                    <a:lumMod val="75000"/>
                  </a:schemeClr>
                </a:solidFill>
                <a:latin typeface="Arial" panose="020B0604020202020204" pitchFamily="34" charset="0"/>
                <a:cs typeface="Arial" panose="020B0604020202020204" pitchFamily="34" charset="0"/>
              </a:rPr>
              <a:t>PRIJ – 25 février 2020</a:t>
            </a:r>
          </a:p>
        </p:txBody>
      </p:sp>
    </p:spTree>
    <p:extLst>
      <p:ext uri="{BB962C8B-B14F-4D97-AF65-F5344CB8AC3E}">
        <p14:creationId xmlns:p14="http://schemas.microsoft.com/office/powerpoint/2010/main" val="82208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StripedBorder_16x9">
      <a:majorFont>
        <a:latin typeface="Euphemia"/>
        <a:ea typeface=""/>
        <a:cs typeface=""/>
      </a:majorFont>
      <a:minorFont>
        <a:latin typeface="Euphemia"/>
        <a:ea typeface=""/>
        <a:cs typeface=""/>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StripedBorder_16x9">
      <a:majorFont>
        <a:latin typeface="Euphemia"/>
        <a:ea typeface=""/>
        <a:cs typeface=""/>
      </a:majorFont>
      <a:minorFont>
        <a:latin typeface="Euphemia"/>
        <a:ea typeface=""/>
        <a:cs typeface=""/>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F2F49A0-741E-4B97-BEBA-6B11B9CA89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904</Words>
  <Application>Microsoft Office PowerPoint</Application>
  <PresentationFormat>Personnalisé</PresentationFormat>
  <Paragraphs>141</Paragraphs>
  <Slides>19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Arial</vt:lpstr>
      <vt:lpstr>Calibri</vt:lpstr>
      <vt:lpstr>Euphemia</vt:lpstr>
      <vt:lpstr>Times New Roman</vt:lpstr>
      <vt:lpstr>Trebuchet MS</vt:lpstr>
      <vt:lpstr>Wingdings</vt:lpstr>
      <vt:lpstr>Wingdings 2</vt:lpstr>
      <vt:lpstr>Wingdings 3</vt:lpstr>
      <vt:lpstr>Facette</vt:lpstr>
      <vt:lpstr>PLAN D’INSERTION POUR  LA JEUNESSE DES QUARTIERS   PRIORITAIRES   JOURNEE DE SENSIBILISATION   DES REFERENTS DE PARCOURS</vt:lpstr>
      <vt:lpstr>     PROGRAMME </vt:lpstr>
      <vt:lpstr>   Introduction   Matthieu PITON  Chargé de Mission, Préfecture de Région </vt:lpstr>
      <vt:lpstr>Présentation PowerPoint</vt:lpstr>
      <vt:lpstr>Présentation PowerPoint</vt:lpstr>
      <vt:lpstr>Présentation PowerPoint</vt:lpstr>
      <vt:lpstr>Présentation PowerPoint</vt:lpstr>
      <vt:lpstr>   Intervention   Quentin FRANCOU  Chargé d’études et d’enquêtes à la Mission des Enquêtes, Donées et Etudes Statistiques  (MEDES)  et (INJEP)    </vt:lpstr>
      <vt:lpstr>   TABLE RONDE      ENJEUX DU REPERAGE          ET DE L’ACCOMPAGNEMENT DES JEUNES  </vt:lpstr>
      <vt:lpstr>                     TABLE RONDE     Intervenants    Lakdar KHERFI, chef de projet Association Médiation Nomade  Nadine SADOUDI, responsable insertion référente PRIJ, Sport dans la Ville  Halima BOUCHAHDA, promeneuse du Net  Jérôme DESBOIS, chef de projet Association Les Equipes d’amitié  Warda KHORSI, responsable formation CEMEA IDF  Léa BONNET et Karam ABDERRAHIM, référents de parcours PRIJ    </vt:lpstr>
      <vt:lpstr> ÉCHANGES AVEC LA SALLE </vt:lpstr>
      <vt:lpstr>DEJEUNER  12h30 – 13h45  </vt:lpstr>
      <vt:lpstr>   Intervention   Florence DRIESEN   Chargée de mission AEF Info        </vt:lpstr>
      <vt:lpstr>   Intervention   Hubert LARNEY   Direction Régionale Île-de-France Pôle Emploi       </vt:lpstr>
      <vt:lpstr>   MIEUX CONNAÎTRE   LES DISPOSITFS D’INSERTION JEUNES   </vt:lpstr>
      <vt:lpstr>                             Intervenants   Luc COLAS, CEPJ département du Val d’Oise  Valérie BOSSO, responsable chez Fondation Face Paris  Sébastien AGOT, chef adjoint du Service des Parcours d’Accès à l’emploi à la DIRECCTE  Patrick COATANEA, chargé de mission à la Région Ile-de-France  Adèle PEDROLA, chargée de développement Partenariats et Projets  CDRIML d’Île-de-France           </vt:lpstr>
      <vt:lpstr> ÉCHANGES AVEC LA SALLE </vt:lpstr>
      <vt:lpstr>  </vt:lpstr>
      <vt:lpstr>   CLÔTURE   Matthieu PITON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2018-06-01T09:02:52Z</dcterms:created>
  <dcterms:modified xsi:type="dcterms:W3CDTF">2020-02-24T21:36:23Z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TC028010989991</vt:lpwstr>
  </property>
</Properties>
</file>