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5.xml" ContentType="application/vnd.openxmlformats-officedocument.theme+xml"/>
  <Override PartName="/ppt/slideLayouts/slideLayout34.xml" ContentType="application/vnd.openxmlformats-officedocument.presentationml.slideLayout+xml"/>
  <Override PartName="/ppt/theme/theme16.xml" ContentType="application/vnd.openxmlformats-officedocument.theme+xml"/>
  <Override PartName="/ppt/slideLayouts/slideLayout35.xml" ContentType="application/vnd.openxmlformats-officedocument.presentationml.slideLayout+xml"/>
  <Override PartName="/ppt/theme/theme17.xml" ContentType="application/vnd.openxmlformats-officedocument.theme+xml"/>
  <Override PartName="/ppt/slideLayouts/slideLayout36.xml" ContentType="application/vnd.openxmlformats-officedocument.presentationml.slideLayout+xml"/>
  <Override PartName="/ppt/theme/theme18.xml" ContentType="application/vnd.openxmlformats-officedocument.theme+xml"/>
  <Override PartName="/ppt/slideLayouts/slideLayout37.xml" ContentType="application/vnd.openxmlformats-officedocument.presentationml.slideLayout+xml"/>
  <Override PartName="/ppt/theme/theme19.xml" ContentType="application/vnd.openxmlformats-officedocument.theme+xml"/>
  <Override PartName="/ppt/slideLayouts/slideLayout38.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theme/theme21.xml" ContentType="application/vnd.openxmlformats-officedocument.theme+xml"/>
  <Override PartName="/ppt/slideLayouts/slideLayout40.xml" ContentType="application/vnd.openxmlformats-officedocument.presentationml.slideLayout+xml"/>
  <Override PartName="/ppt/theme/theme22.xml" ContentType="application/vnd.openxmlformats-officedocument.theme+xml"/>
  <Override PartName="/ppt/slideLayouts/slideLayout41.xml" ContentType="application/vnd.openxmlformats-officedocument.presentationml.slideLayout+xml"/>
  <Override PartName="/ppt/theme/theme23.xml" ContentType="application/vnd.openxmlformats-officedocument.theme+xml"/>
  <Override PartName="/ppt/slideLayouts/slideLayout42.xml" ContentType="application/vnd.openxmlformats-officedocument.presentationml.slideLayout+xml"/>
  <Override PartName="/ppt/theme/theme24.xml" ContentType="application/vnd.openxmlformats-officedocument.theme+xml"/>
  <Override PartName="/ppt/slideLayouts/slideLayout43.xml" ContentType="application/vnd.openxmlformats-officedocument.presentationml.slideLayout+xml"/>
  <Override PartName="/ppt/theme/theme25.xml" ContentType="application/vnd.openxmlformats-officedocument.theme+xml"/>
  <Override PartName="/ppt/slideLayouts/slideLayout44.xml" ContentType="application/vnd.openxmlformats-officedocument.presentationml.slideLayout+xml"/>
  <Override PartName="/ppt/theme/theme2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7.xml" ContentType="application/vnd.openxmlformats-officedocument.theme+xml"/>
  <Override PartName="/ppt/slideLayouts/slideLayout47.xml" ContentType="application/vnd.openxmlformats-officedocument.presentationml.slideLayout+xml"/>
  <Override PartName="/ppt/theme/theme28.xml" ContentType="application/vnd.openxmlformats-officedocument.theme+xml"/>
  <Override PartName="/ppt/slideLayouts/slideLayout48.xml" ContentType="application/vnd.openxmlformats-officedocument.presentationml.slideLayout+xml"/>
  <Override PartName="/ppt/theme/theme29.xml" ContentType="application/vnd.openxmlformats-officedocument.theme+xml"/>
  <Override PartName="/ppt/slideLayouts/slideLayout49.xml" ContentType="application/vnd.openxmlformats-officedocument.presentationml.slideLayout+xml"/>
  <Override PartName="/ppt/theme/theme30.xml" ContentType="application/vnd.openxmlformats-officedocument.theme+xml"/>
  <Override PartName="/ppt/slideLayouts/slideLayout50.xml" ContentType="application/vnd.openxmlformats-officedocument.presentationml.slideLayout+xml"/>
  <Override PartName="/ppt/theme/theme31.xml" ContentType="application/vnd.openxmlformats-officedocument.theme+xml"/>
  <Override PartName="/ppt/slideLayouts/slideLayout51.xml" ContentType="application/vnd.openxmlformats-officedocument.presentationml.slideLayout+xml"/>
  <Override PartName="/ppt/theme/theme3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3.xml" ContentType="application/vnd.openxmlformats-officedocument.theme+xml"/>
  <Override PartName="/ppt/slideLayouts/slideLayout54.xml" ContentType="application/vnd.openxmlformats-officedocument.presentationml.slideLayout+xml"/>
  <Override PartName="/ppt/theme/theme34.xml" ContentType="application/vnd.openxmlformats-officedocument.theme+xml"/>
  <Override PartName="/ppt/slideLayouts/slideLayout55.xml" ContentType="application/vnd.openxmlformats-officedocument.presentationml.slideLayout+xml"/>
  <Override PartName="/ppt/theme/theme35.xml" ContentType="application/vnd.openxmlformats-officedocument.theme+xml"/>
  <Override PartName="/ppt/slideLayouts/slideLayout56.xml" ContentType="application/vnd.openxmlformats-officedocument.presentationml.slideLayout+xml"/>
  <Override PartName="/ppt/theme/theme36.xml" ContentType="application/vnd.openxmlformats-officedocument.theme+xml"/>
  <Override PartName="/ppt/slideLayouts/slideLayout57.xml" ContentType="application/vnd.openxmlformats-officedocument.presentationml.slideLayout+xml"/>
  <Override PartName="/ppt/theme/theme37.xml" ContentType="application/vnd.openxmlformats-officedocument.theme+xml"/>
  <Override PartName="/ppt/slideLayouts/slideLayout58.xml" ContentType="application/vnd.openxmlformats-officedocument.presentationml.slideLayout+xml"/>
  <Override PartName="/ppt/theme/theme38.xml" ContentType="application/vnd.openxmlformats-officedocument.theme+xml"/>
  <Override PartName="/ppt/slideLayouts/slideLayout59.xml" ContentType="application/vnd.openxmlformats-officedocument.presentationml.slideLayout+xml"/>
  <Override PartName="/ppt/theme/theme39.xml" ContentType="application/vnd.openxmlformats-officedocument.theme+xml"/>
  <Override PartName="/ppt/slideLayouts/slideLayout60.xml" ContentType="application/vnd.openxmlformats-officedocument.presentationml.slideLayout+xml"/>
  <Override PartName="/ppt/theme/theme40.xml" ContentType="application/vnd.openxmlformats-officedocument.theme+xml"/>
  <Override PartName="/ppt/slideLayouts/slideLayout61.xml" ContentType="application/vnd.openxmlformats-officedocument.presentationml.slideLayout+xml"/>
  <Override PartName="/ppt/theme/theme41.xml" ContentType="application/vnd.openxmlformats-officedocument.theme+xml"/>
  <Override PartName="/ppt/slideLayouts/slideLayout62.xml" ContentType="application/vnd.openxmlformats-officedocument.presentationml.slideLayout+xml"/>
  <Override PartName="/ppt/theme/theme42.xml" ContentType="application/vnd.openxmlformats-officedocument.theme+xml"/>
  <Override PartName="/ppt/slideLayouts/slideLayout63.xml" ContentType="application/vnd.openxmlformats-officedocument.presentationml.slideLayout+xml"/>
  <Override PartName="/ppt/theme/theme43.xml" ContentType="application/vnd.openxmlformats-officedocument.theme+xml"/>
  <Override PartName="/ppt/slideLayouts/slideLayout64.xml" ContentType="application/vnd.openxmlformats-officedocument.presentationml.slideLayout+xml"/>
  <Override PartName="/ppt/theme/theme44.xml" ContentType="application/vnd.openxmlformats-officedocument.theme+xml"/>
  <Override PartName="/ppt/slideLayouts/slideLayout65.xml" ContentType="application/vnd.openxmlformats-officedocument.presentationml.slideLayout+xml"/>
  <Override PartName="/ppt/theme/theme45.xml" ContentType="application/vnd.openxmlformats-officedocument.theme+xml"/>
  <Override PartName="/ppt/slideLayouts/slideLayout66.xml" ContentType="application/vnd.openxmlformats-officedocument.presentationml.slideLayout+xml"/>
  <Override PartName="/ppt/theme/theme46.xml" ContentType="application/vnd.openxmlformats-officedocument.theme+xml"/>
  <Override PartName="/ppt/slideLayouts/slideLayout67.xml" ContentType="application/vnd.openxmlformats-officedocument.presentationml.slideLayout+xml"/>
  <Override PartName="/ppt/theme/theme47.xml" ContentType="application/vnd.openxmlformats-officedocument.theme+xml"/>
  <Override PartName="/ppt/slideLayouts/slideLayout68.xml" ContentType="application/vnd.openxmlformats-officedocument.presentationml.slideLayout+xml"/>
  <Override PartName="/ppt/theme/theme48.xml" ContentType="application/vnd.openxmlformats-officedocument.theme+xml"/>
  <Override PartName="/ppt/slideLayouts/slideLayout69.xml" ContentType="application/vnd.openxmlformats-officedocument.presentationml.slideLayout+xml"/>
  <Override PartName="/ppt/theme/theme49.xml" ContentType="application/vnd.openxmlformats-officedocument.theme+xml"/>
  <Override PartName="/ppt/slideLayouts/slideLayout70.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730" r:id="rId3"/>
    <p:sldMasterId id="2147483790" r:id="rId4"/>
    <p:sldMasterId id="2147483849" r:id="rId5"/>
    <p:sldMasterId id="2147483851" r:id="rId6"/>
    <p:sldMasterId id="2147483853" r:id="rId7"/>
    <p:sldMasterId id="2147483855" r:id="rId8"/>
    <p:sldMasterId id="2147483959" r:id="rId9"/>
    <p:sldMasterId id="2147483961" r:id="rId10"/>
    <p:sldMasterId id="2147483963" r:id="rId11"/>
    <p:sldMasterId id="2147483965" r:id="rId12"/>
    <p:sldMasterId id="2147483967" r:id="rId13"/>
    <p:sldMasterId id="2147483969" r:id="rId14"/>
    <p:sldMasterId id="2147483970" r:id="rId15"/>
    <p:sldMasterId id="2147483976" r:id="rId16"/>
    <p:sldMasterId id="2147483978" r:id="rId17"/>
    <p:sldMasterId id="2147483980" r:id="rId18"/>
    <p:sldMasterId id="2147483982" r:id="rId19"/>
    <p:sldMasterId id="2147483984" r:id="rId20"/>
    <p:sldMasterId id="2147483986" r:id="rId21"/>
    <p:sldMasterId id="2147483988" r:id="rId22"/>
    <p:sldMasterId id="2147483990" r:id="rId23"/>
    <p:sldMasterId id="2147483992" r:id="rId24"/>
    <p:sldMasterId id="2147483994" r:id="rId25"/>
    <p:sldMasterId id="2147483996" r:id="rId26"/>
    <p:sldMasterId id="2147483998" r:id="rId27"/>
    <p:sldMasterId id="2147484000" r:id="rId28"/>
    <p:sldMasterId id="2147484002" r:id="rId29"/>
    <p:sldMasterId id="2147484004" r:id="rId30"/>
    <p:sldMasterId id="2147484006" r:id="rId31"/>
    <p:sldMasterId id="2147484008" r:id="rId32"/>
    <p:sldMasterId id="2147484010" r:id="rId33"/>
    <p:sldMasterId id="2147484015" r:id="rId34"/>
    <p:sldMasterId id="2147484017" r:id="rId35"/>
    <p:sldMasterId id="2147484019" r:id="rId36"/>
    <p:sldMasterId id="2147484021" r:id="rId37"/>
    <p:sldMasterId id="2147484023" r:id="rId38"/>
    <p:sldMasterId id="2147484025" r:id="rId39"/>
    <p:sldMasterId id="2147484027" r:id="rId40"/>
    <p:sldMasterId id="2147484029" r:id="rId41"/>
    <p:sldMasterId id="2147484031" r:id="rId42"/>
    <p:sldMasterId id="2147484033" r:id="rId43"/>
    <p:sldMasterId id="2147484035" r:id="rId44"/>
    <p:sldMasterId id="2147484037" r:id="rId45"/>
    <p:sldMasterId id="2147484039" r:id="rId46"/>
    <p:sldMasterId id="2147484041" r:id="rId47"/>
    <p:sldMasterId id="2147484043" r:id="rId48"/>
    <p:sldMasterId id="2147484045" r:id="rId49"/>
    <p:sldMasterId id="2147484047" r:id="rId50"/>
  </p:sldMasterIdLst>
  <p:notesMasterIdLst>
    <p:notesMasterId r:id="rId109"/>
  </p:notesMasterIdLst>
  <p:sldIdLst>
    <p:sldId id="256" r:id="rId51"/>
    <p:sldId id="258" r:id="rId52"/>
    <p:sldId id="261" r:id="rId53"/>
    <p:sldId id="266" r:id="rId54"/>
    <p:sldId id="629" r:id="rId55"/>
    <p:sldId id="632" r:id="rId56"/>
    <p:sldId id="633" r:id="rId57"/>
    <p:sldId id="634" r:id="rId58"/>
    <p:sldId id="635" r:id="rId59"/>
    <p:sldId id="636" r:id="rId60"/>
    <p:sldId id="637" r:id="rId61"/>
    <p:sldId id="656" r:id="rId62"/>
    <p:sldId id="630" r:id="rId63"/>
    <p:sldId id="638" r:id="rId64"/>
    <p:sldId id="639" r:id="rId65"/>
    <p:sldId id="640" r:id="rId66"/>
    <p:sldId id="641" r:id="rId67"/>
    <p:sldId id="642" r:id="rId68"/>
    <p:sldId id="643" r:id="rId69"/>
    <p:sldId id="644" r:id="rId70"/>
    <p:sldId id="645" r:id="rId71"/>
    <p:sldId id="646" r:id="rId72"/>
    <p:sldId id="647" r:id="rId73"/>
    <p:sldId id="648" r:id="rId74"/>
    <p:sldId id="649" r:id="rId75"/>
    <p:sldId id="657" r:id="rId76"/>
    <p:sldId id="631" r:id="rId77"/>
    <p:sldId id="650" r:id="rId78"/>
    <p:sldId id="651" r:id="rId79"/>
    <p:sldId id="652" r:id="rId80"/>
    <p:sldId id="653" r:id="rId81"/>
    <p:sldId id="654" r:id="rId82"/>
    <p:sldId id="655" r:id="rId83"/>
    <p:sldId id="658" r:id="rId84"/>
    <p:sldId id="490" r:id="rId85"/>
    <p:sldId id="659" r:id="rId86"/>
    <p:sldId id="673" r:id="rId87"/>
    <p:sldId id="674" r:id="rId88"/>
    <p:sldId id="675" r:id="rId89"/>
    <p:sldId id="676" r:id="rId90"/>
    <p:sldId id="677" r:id="rId91"/>
    <p:sldId id="678" r:id="rId92"/>
    <p:sldId id="679" r:id="rId93"/>
    <p:sldId id="660" r:id="rId94"/>
    <p:sldId id="661" r:id="rId95"/>
    <p:sldId id="662" r:id="rId96"/>
    <p:sldId id="663" r:id="rId97"/>
    <p:sldId id="664" r:id="rId98"/>
    <p:sldId id="665" r:id="rId99"/>
    <p:sldId id="666" r:id="rId100"/>
    <p:sldId id="667" r:id="rId101"/>
    <p:sldId id="668" r:id="rId102"/>
    <p:sldId id="669" r:id="rId103"/>
    <p:sldId id="670" r:id="rId104"/>
    <p:sldId id="671" r:id="rId105"/>
    <p:sldId id="672" r:id="rId106"/>
    <p:sldId id="509" r:id="rId107"/>
    <p:sldId id="628" r:id="rId108"/>
  </p:sldIdLst>
  <p:sldSz cx="12192000" cy="6858000"/>
  <p:notesSz cx="6797675" cy="9926638"/>
  <p:defaultTextStyle>
    <a:defPPr>
      <a:defRPr lang="fr-FR"/>
    </a:defPPr>
    <a:lvl1pPr marL="0" algn="l" defTabSz="887070" rtl="0" eaLnBrk="1" latinLnBrk="0" hangingPunct="1">
      <a:defRPr sz="1900" kern="1200">
        <a:solidFill>
          <a:schemeClr val="tx1"/>
        </a:solidFill>
        <a:latin typeface="+mn-lt"/>
        <a:ea typeface="+mn-ea"/>
        <a:cs typeface="+mn-cs"/>
      </a:defRPr>
    </a:lvl1pPr>
    <a:lvl2pPr marL="442986" algn="l" defTabSz="887070" rtl="0" eaLnBrk="1" latinLnBrk="0" hangingPunct="1">
      <a:defRPr sz="1900" kern="1200">
        <a:solidFill>
          <a:schemeClr val="tx1"/>
        </a:solidFill>
        <a:latin typeface="+mn-lt"/>
        <a:ea typeface="+mn-ea"/>
        <a:cs typeface="+mn-cs"/>
      </a:defRPr>
    </a:lvl2pPr>
    <a:lvl3pPr marL="887070" algn="l" defTabSz="887070" rtl="0" eaLnBrk="1" latinLnBrk="0" hangingPunct="1">
      <a:defRPr sz="1900" kern="1200">
        <a:solidFill>
          <a:schemeClr val="tx1"/>
        </a:solidFill>
        <a:latin typeface="+mn-lt"/>
        <a:ea typeface="+mn-ea"/>
        <a:cs typeface="+mn-cs"/>
      </a:defRPr>
    </a:lvl3pPr>
    <a:lvl4pPr marL="1330476" algn="l" defTabSz="887070" rtl="0" eaLnBrk="1" latinLnBrk="0" hangingPunct="1">
      <a:defRPr sz="1900" kern="1200">
        <a:solidFill>
          <a:schemeClr val="tx1"/>
        </a:solidFill>
        <a:latin typeface="+mn-lt"/>
        <a:ea typeface="+mn-ea"/>
        <a:cs typeface="+mn-cs"/>
      </a:defRPr>
    </a:lvl4pPr>
    <a:lvl5pPr marL="1774334" algn="l" defTabSz="887070" rtl="0" eaLnBrk="1" latinLnBrk="0" hangingPunct="1">
      <a:defRPr sz="1900" kern="1200">
        <a:solidFill>
          <a:schemeClr val="tx1"/>
        </a:solidFill>
        <a:latin typeface="+mn-lt"/>
        <a:ea typeface="+mn-ea"/>
        <a:cs typeface="+mn-cs"/>
      </a:defRPr>
    </a:lvl5pPr>
    <a:lvl6pPr marL="2217511" algn="l" defTabSz="887070" rtl="0" eaLnBrk="1" latinLnBrk="0" hangingPunct="1">
      <a:defRPr sz="1900" kern="1200">
        <a:solidFill>
          <a:schemeClr val="tx1"/>
        </a:solidFill>
        <a:latin typeface="+mn-lt"/>
        <a:ea typeface="+mn-ea"/>
        <a:cs typeface="+mn-cs"/>
      </a:defRPr>
    </a:lvl6pPr>
    <a:lvl7pPr marL="2660556" algn="l" defTabSz="887070" rtl="0" eaLnBrk="1" latinLnBrk="0" hangingPunct="1">
      <a:defRPr sz="1900" kern="1200">
        <a:solidFill>
          <a:schemeClr val="tx1"/>
        </a:solidFill>
        <a:latin typeface="+mn-lt"/>
        <a:ea typeface="+mn-ea"/>
        <a:cs typeface="+mn-cs"/>
      </a:defRPr>
    </a:lvl7pPr>
    <a:lvl8pPr marL="3104018" algn="l" defTabSz="887070" rtl="0" eaLnBrk="1" latinLnBrk="0" hangingPunct="1">
      <a:defRPr sz="1900" kern="1200">
        <a:solidFill>
          <a:schemeClr val="tx1"/>
        </a:solidFill>
        <a:latin typeface="+mn-lt"/>
        <a:ea typeface="+mn-ea"/>
        <a:cs typeface="+mn-cs"/>
      </a:defRPr>
    </a:lvl8pPr>
    <a:lvl9pPr marL="3547726" algn="l" defTabSz="88707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33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3120" autoAdjust="0"/>
  </p:normalViewPr>
  <p:slideViewPr>
    <p:cSldViewPr>
      <p:cViewPr>
        <p:scale>
          <a:sx n="122" d="100"/>
          <a:sy n="122" d="100"/>
        </p:scale>
        <p:origin x="48" y="-96"/>
      </p:cViewPr>
      <p:guideLst>
        <p:guide orient="horz" pos="2160"/>
        <p:guide pos="384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3.xml"/><Relationship Id="rId68" Type="http://schemas.openxmlformats.org/officeDocument/2006/relationships/slide" Target="slides/slide18.xml"/><Relationship Id="rId84" Type="http://schemas.openxmlformats.org/officeDocument/2006/relationships/slide" Target="slides/slide34.xml"/><Relationship Id="rId89" Type="http://schemas.openxmlformats.org/officeDocument/2006/relationships/slide" Target="slides/slide39.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slide" Target="slides/slide57.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3.xml"/><Relationship Id="rId58" Type="http://schemas.openxmlformats.org/officeDocument/2006/relationships/slide" Target="slides/slide8.xml"/><Relationship Id="rId66" Type="http://schemas.openxmlformats.org/officeDocument/2006/relationships/slide" Target="slides/slide16.xml"/><Relationship Id="rId74" Type="http://schemas.openxmlformats.org/officeDocument/2006/relationships/slide" Target="slides/slide24.xml"/><Relationship Id="rId79" Type="http://schemas.openxmlformats.org/officeDocument/2006/relationships/slide" Target="slides/slide29.xml"/><Relationship Id="rId87" Type="http://schemas.openxmlformats.org/officeDocument/2006/relationships/slide" Target="slides/slide37.xml"/><Relationship Id="rId102" Type="http://schemas.openxmlformats.org/officeDocument/2006/relationships/slide" Target="slides/slide52.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11.xml"/><Relationship Id="rId82" Type="http://schemas.openxmlformats.org/officeDocument/2006/relationships/slide" Target="slides/slide32.xml"/><Relationship Id="rId90" Type="http://schemas.openxmlformats.org/officeDocument/2006/relationships/slide" Target="slides/slide40.xml"/><Relationship Id="rId95" Type="http://schemas.openxmlformats.org/officeDocument/2006/relationships/slide" Target="slides/slide4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6.xml"/><Relationship Id="rId64" Type="http://schemas.openxmlformats.org/officeDocument/2006/relationships/slide" Target="slides/slide14.xml"/><Relationship Id="rId69" Type="http://schemas.openxmlformats.org/officeDocument/2006/relationships/slide" Target="slides/slide19.xml"/><Relationship Id="rId77" Type="http://schemas.openxmlformats.org/officeDocument/2006/relationships/slide" Target="slides/slide27.xml"/><Relationship Id="rId100" Type="http://schemas.openxmlformats.org/officeDocument/2006/relationships/slide" Target="slides/slide50.xml"/><Relationship Id="rId105" Type="http://schemas.openxmlformats.org/officeDocument/2006/relationships/slide" Target="slides/slide55.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xml"/><Relationship Id="rId72" Type="http://schemas.openxmlformats.org/officeDocument/2006/relationships/slide" Target="slides/slide22.xml"/><Relationship Id="rId80" Type="http://schemas.openxmlformats.org/officeDocument/2006/relationships/slide" Target="slides/slide30.xml"/><Relationship Id="rId85" Type="http://schemas.openxmlformats.org/officeDocument/2006/relationships/slide" Target="slides/slide35.xml"/><Relationship Id="rId93" Type="http://schemas.openxmlformats.org/officeDocument/2006/relationships/slide" Target="slides/slide43.xml"/><Relationship Id="rId98"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9.xml"/><Relationship Id="rId67" Type="http://schemas.openxmlformats.org/officeDocument/2006/relationships/slide" Target="slides/slide17.xml"/><Relationship Id="rId103" Type="http://schemas.openxmlformats.org/officeDocument/2006/relationships/slide" Target="slides/slide53.xml"/><Relationship Id="rId108" Type="http://schemas.openxmlformats.org/officeDocument/2006/relationships/slide" Target="slides/slide5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4.xml"/><Relationship Id="rId62" Type="http://schemas.openxmlformats.org/officeDocument/2006/relationships/slide" Target="slides/slide12.xml"/><Relationship Id="rId70" Type="http://schemas.openxmlformats.org/officeDocument/2006/relationships/slide" Target="slides/slide20.xml"/><Relationship Id="rId75" Type="http://schemas.openxmlformats.org/officeDocument/2006/relationships/slide" Target="slides/slide25.xml"/><Relationship Id="rId83" Type="http://schemas.openxmlformats.org/officeDocument/2006/relationships/slide" Target="slides/slide33.xml"/><Relationship Id="rId88" Type="http://schemas.openxmlformats.org/officeDocument/2006/relationships/slide" Target="slides/slide38.xml"/><Relationship Id="rId91" Type="http://schemas.openxmlformats.org/officeDocument/2006/relationships/slide" Target="slides/slide41.xml"/><Relationship Id="rId96" Type="http://schemas.openxmlformats.org/officeDocument/2006/relationships/slide" Target="slides/slide46.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7.xml"/><Relationship Id="rId106" Type="http://schemas.openxmlformats.org/officeDocument/2006/relationships/slide" Target="slides/slide5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2.xml"/><Relationship Id="rId60" Type="http://schemas.openxmlformats.org/officeDocument/2006/relationships/slide" Target="slides/slide10.xml"/><Relationship Id="rId65" Type="http://schemas.openxmlformats.org/officeDocument/2006/relationships/slide" Target="slides/slide15.xml"/><Relationship Id="rId73" Type="http://schemas.openxmlformats.org/officeDocument/2006/relationships/slide" Target="slides/slide23.xml"/><Relationship Id="rId78" Type="http://schemas.openxmlformats.org/officeDocument/2006/relationships/slide" Target="slides/slide28.xml"/><Relationship Id="rId81" Type="http://schemas.openxmlformats.org/officeDocument/2006/relationships/slide" Target="slides/slide31.xml"/><Relationship Id="rId86" Type="http://schemas.openxmlformats.org/officeDocument/2006/relationships/slide" Target="slides/slide36.xml"/><Relationship Id="rId94" Type="http://schemas.openxmlformats.org/officeDocument/2006/relationships/slide" Target="slides/slide44.xml"/><Relationship Id="rId99" Type="http://schemas.openxmlformats.org/officeDocument/2006/relationships/slide" Target="slides/slide49.xml"/><Relationship Id="rId101" Type="http://schemas.openxmlformats.org/officeDocument/2006/relationships/slide" Target="slides/slide5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notesMaster" Target="notesMasters/notesMaster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 Target="slides/slide5.xml"/><Relationship Id="rId76" Type="http://schemas.openxmlformats.org/officeDocument/2006/relationships/slide" Target="slides/slide26.xml"/><Relationship Id="rId97" Type="http://schemas.openxmlformats.org/officeDocument/2006/relationships/slide" Target="slides/slide47.xml"/><Relationship Id="rId104" Type="http://schemas.openxmlformats.org/officeDocument/2006/relationships/slide" Target="slides/slide54.xml"/><Relationship Id="rId7" Type="http://schemas.openxmlformats.org/officeDocument/2006/relationships/slideMaster" Target="slideMasters/slideMaster7.xml"/><Relationship Id="rId71" Type="http://schemas.openxmlformats.org/officeDocument/2006/relationships/slide" Target="slides/slide21.xml"/><Relationship Id="rId92" Type="http://schemas.openxmlformats.org/officeDocument/2006/relationships/slide" Target="slides/slide42.xml"/></Relationships>
</file>

<file path=ppt/charts/_rels/chart1.xml.rels><?xml version="1.0" encoding="UTF-8" standalone="yes"?>
<Relationships xmlns="http://schemas.openxmlformats.org/package/2006/relationships"><Relationship Id="rId1" Type="http://schemas.openxmlformats.org/officeDocument/2006/relationships/oleObject" Target="https://asdoetudes.sharepoint.com/sites/PRIJIDF/Documents%20partages/General/4%20-%20Volet%202%20Sorties%20positives/Base_Jeunes%20-%20LE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asdoetudes.sharepoint.com/sites/PRIJIDF/Documents%20partages/General/4%20-%20Volet%202%20Sorties%20positives/Base_Jeunes%20-%20LEC.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asdoetudes.sharepoint.com/sites/PRIJIDF/Documents%20partages/General/4%20-%20Volet%202%20Sorties%20positives/Base_Jeunes%20-%20LEC.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ana%20Stromboni\Asdo%20&#233;tudes\PRIJ%20IDF%20-%20General\4%20-%20Volet%202%20Sorties%20positives\Base_Jeunes%20-%20LE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b="1"/>
              <a:t>Quel est le niveau de qualification du jeune ? [N = 193]</a:t>
            </a:r>
          </a:p>
        </c:rich>
      </c:tx>
      <c:overlay val="0"/>
      <c:spPr>
        <a:noFill/>
        <a:ln>
          <a:noFill/>
        </a:ln>
        <a:effectLst/>
      </c:spPr>
    </c:title>
    <c:autoTitleDeleted val="0"/>
    <c:plotArea>
      <c:layout/>
      <c:pieChart>
        <c:varyColors val="1"/>
        <c:ser>
          <c:idx val="0"/>
          <c:order val="0"/>
          <c:tx>
            <c:strRef>
              <c:f>'Tris à plat - Jeunes'!$C$40</c:f>
              <c:strCache>
                <c:ptCount val="1"/>
                <c:pt idx="0">
                  <c:v>Jeunes en sortie positive du PRIJ [N = 193]</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D43-4563-89EC-7BACA41DB4C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D43-4563-89EC-7BACA41DB4C1}"/>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D43-4563-89EC-7BACA41DB4C1}"/>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D43-4563-89EC-7BACA41DB4C1}"/>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fr-FR"/>
                </a:p>
              </c:txPr>
              <c:dLblPos val="bestFi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'Tris à plat - Jeunes'!$A$41:$A$44</c:f>
              <c:strCache>
                <c:ptCount val="4"/>
                <c:pt idx="0">
                  <c:v>Aucun diplôme</c:v>
                </c:pt>
                <c:pt idx="1">
                  <c:v>Niveau 3 (CAP, BEP, DNB)</c:v>
                </c:pt>
                <c:pt idx="2">
                  <c:v>Niveau 4 (Baccalauréat)</c:v>
                </c:pt>
                <c:pt idx="3">
                  <c:v>Niveau 5 et 6 (Baccalauréat et supérieur)</c:v>
                </c:pt>
              </c:strCache>
            </c:strRef>
          </c:cat>
          <c:val>
            <c:numRef>
              <c:f>'Tris à plat - Jeunes'!$C$41:$C$44</c:f>
              <c:numCache>
                <c:formatCode>0.0%</c:formatCode>
                <c:ptCount val="4"/>
                <c:pt idx="0">
                  <c:v>0.33160621761658032</c:v>
                </c:pt>
                <c:pt idx="1">
                  <c:v>0.24352331606217617</c:v>
                </c:pt>
                <c:pt idx="2">
                  <c:v>0.36269430051813473</c:v>
                </c:pt>
                <c:pt idx="3">
                  <c:v>6.2176165803108807E-2</c:v>
                </c:pt>
              </c:numCache>
            </c:numRef>
          </c:val>
          <c:extLst xmlns:c16r2="http://schemas.microsoft.com/office/drawing/2015/06/chart">
            <c:ext xmlns:c16="http://schemas.microsoft.com/office/drawing/2014/chart" uri="{C3380CC4-5D6E-409C-BE32-E72D297353CC}">
              <c16:uniqueId val="{00000008-5D43-4563-89EC-7BACA41DB4C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8.7596284374241065E-2"/>
          <c:y val="0.69823775171439684"/>
          <c:w val="0.78403858815205596"/>
          <c:h val="0.2766155592663239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100" b="1"/>
              <a:t>Quelle était la situation initiale du jeune (à l'entrée dans le PRIJ) au regard des dispositifs existants ?</a:t>
            </a:r>
          </a:p>
        </c:rich>
      </c:tx>
      <c:overlay val="0"/>
      <c:spPr>
        <a:noFill/>
        <a:ln>
          <a:noFill/>
        </a:ln>
        <a:effectLst/>
      </c:spPr>
    </c:title>
    <c:autoTitleDeleted val="0"/>
    <c:plotArea>
      <c:layout/>
      <c:barChart>
        <c:barDir val="bar"/>
        <c:grouping val="clustered"/>
        <c:varyColors val="0"/>
        <c:ser>
          <c:idx val="0"/>
          <c:order val="0"/>
          <c:tx>
            <c:strRef>
              <c:f>'Tris à plat - Jeunes'!$G$28</c:f>
              <c:strCache>
                <c:ptCount val="1"/>
                <c:pt idx="0">
                  <c:v>Public PRIJ en décembre 2020, données I-Milo, N = 4047</c:v>
                </c:pt>
              </c:strCache>
            </c:strRef>
          </c:tx>
          <c:spPr>
            <a:solidFill>
              <a:schemeClr val="accent1"/>
            </a:solidFill>
            <a:ln>
              <a:noFill/>
            </a:ln>
            <a:effectLst/>
          </c:spPr>
          <c:invertIfNegative val="0"/>
          <c:cat>
            <c:strRef>
              <c:f>'Tris à plat - Jeunes'!$F$29:$F$31</c:f>
              <c:strCache>
                <c:ptCount val="3"/>
                <c:pt idx="0">
                  <c:v>Jeunes accompagnés (dispositif actif)</c:v>
                </c:pt>
                <c:pt idx="1">
                  <c:v>Jeunes inscrits mais non accompagnés (dispositif en veille)</c:v>
                </c:pt>
                <c:pt idx="2">
                  <c:v>Jeunes hors dispositif</c:v>
                </c:pt>
              </c:strCache>
            </c:strRef>
          </c:cat>
          <c:val>
            <c:numRef>
              <c:f>'Tris à plat - Jeunes'!$G$29:$G$31</c:f>
              <c:numCache>
                <c:formatCode>0%</c:formatCode>
                <c:ptCount val="3"/>
                <c:pt idx="0">
                  <c:v>0.21</c:v>
                </c:pt>
                <c:pt idx="1">
                  <c:v>0.17</c:v>
                </c:pt>
                <c:pt idx="2">
                  <c:v>0.62</c:v>
                </c:pt>
              </c:numCache>
            </c:numRef>
          </c:val>
          <c:extLst xmlns:c16r2="http://schemas.microsoft.com/office/drawing/2015/06/chart">
            <c:ext xmlns:c16="http://schemas.microsoft.com/office/drawing/2014/chart" uri="{C3380CC4-5D6E-409C-BE32-E72D297353CC}">
              <c16:uniqueId val="{00000000-7AE8-4A6B-8DBA-AC1EF6782831}"/>
            </c:ext>
          </c:extLst>
        </c:ser>
        <c:ser>
          <c:idx val="1"/>
          <c:order val="1"/>
          <c:tx>
            <c:strRef>
              <c:f>'Tris à plat - Jeunes'!$H$28</c:f>
              <c:strCache>
                <c:ptCount val="1"/>
                <c:pt idx="0">
                  <c:v>Jeunes en sortie positive du PRIJ [N = 193]</c:v>
                </c:pt>
              </c:strCache>
            </c:strRef>
          </c:tx>
          <c:spPr>
            <a:solidFill>
              <a:schemeClr val="accent2"/>
            </a:solidFill>
            <a:ln>
              <a:noFill/>
            </a:ln>
            <a:effectLst/>
          </c:spPr>
          <c:invertIfNegative val="0"/>
          <c:cat>
            <c:strRef>
              <c:f>'Tris à plat - Jeunes'!$F$29:$F$31</c:f>
              <c:strCache>
                <c:ptCount val="3"/>
                <c:pt idx="0">
                  <c:v>Jeunes accompagnés (dispositif actif)</c:v>
                </c:pt>
                <c:pt idx="1">
                  <c:v>Jeunes inscrits mais non accompagnés (dispositif en veille)</c:v>
                </c:pt>
                <c:pt idx="2">
                  <c:v>Jeunes hors dispositif</c:v>
                </c:pt>
              </c:strCache>
            </c:strRef>
          </c:cat>
          <c:val>
            <c:numRef>
              <c:f>'Tris à plat - Jeunes'!$H$29:$H$31</c:f>
              <c:numCache>
                <c:formatCode>0.0%</c:formatCode>
                <c:ptCount val="3"/>
                <c:pt idx="0">
                  <c:v>0.29015544041450775</c:v>
                </c:pt>
                <c:pt idx="1">
                  <c:v>0.20207253886010362</c:v>
                </c:pt>
                <c:pt idx="2">
                  <c:v>0.50777202072538863</c:v>
                </c:pt>
              </c:numCache>
            </c:numRef>
          </c:val>
          <c:extLst xmlns:c16r2="http://schemas.microsoft.com/office/drawing/2015/06/chart">
            <c:ext xmlns:c16="http://schemas.microsoft.com/office/drawing/2014/chart" uri="{C3380CC4-5D6E-409C-BE32-E72D297353CC}">
              <c16:uniqueId val="{00000001-7AE8-4A6B-8DBA-AC1EF6782831}"/>
            </c:ext>
          </c:extLst>
        </c:ser>
        <c:dLbls>
          <c:showLegendKey val="0"/>
          <c:showVal val="0"/>
          <c:showCatName val="0"/>
          <c:showSerName val="0"/>
          <c:showPercent val="0"/>
          <c:showBubbleSize val="0"/>
        </c:dLbls>
        <c:gapWidth val="182"/>
        <c:axId val="205010816"/>
        <c:axId val="205012352"/>
      </c:barChart>
      <c:catAx>
        <c:axId val="205010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5012352"/>
        <c:crosses val="autoZero"/>
        <c:auto val="1"/>
        <c:lblAlgn val="ctr"/>
        <c:lblOffset val="100"/>
        <c:noMultiLvlLbl val="0"/>
      </c:catAx>
      <c:valAx>
        <c:axId val="205012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501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050" b="1"/>
              <a:t>Niveau de diplôme des jeunes en fonction de la</a:t>
            </a:r>
            <a:r>
              <a:rPr lang="fr-FR" sz="1050" b="1" baseline="0"/>
              <a:t> durée d'accompagnement au sein du PRIJ</a:t>
            </a:r>
            <a:endParaRPr lang="fr-FR" sz="1050" b="1"/>
          </a:p>
          <a:p>
            <a:pPr>
              <a:defRPr sz="1400" b="0" i="0" u="none" strike="noStrike" kern="1200" spc="0" baseline="0">
                <a:solidFill>
                  <a:schemeClr val="tx1">
                    <a:lumMod val="65000"/>
                    <a:lumOff val="35000"/>
                  </a:schemeClr>
                </a:solidFill>
                <a:latin typeface="+mn-lt"/>
                <a:ea typeface="+mn-ea"/>
                <a:cs typeface="+mn-cs"/>
              </a:defRPr>
            </a:pPr>
            <a:r>
              <a:rPr lang="fr-FR" sz="1050" b="1"/>
              <a:t>[N = 188]</a:t>
            </a:r>
          </a:p>
        </c:rich>
      </c:tx>
      <c:overlay val="0"/>
      <c:spPr>
        <a:noFill/>
        <a:ln>
          <a:noFill/>
        </a:ln>
        <a:effectLst/>
      </c:spPr>
    </c:title>
    <c:autoTitleDeleted val="0"/>
    <c:plotArea>
      <c:layout/>
      <c:barChart>
        <c:barDir val="col"/>
        <c:grouping val="clustered"/>
        <c:varyColors val="0"/>
        <c:ser>
          <c:idx val="0"/>
          <c:order val="0"/>
          <c:tx>
            <c:strRef>
              <c:f>'Croisements Jeunes'!$I$251</c:f>
              <c:strCache>
                <c:ptCount val="1"/>
                <c:pt idx="0">
                  <c:v>Aucun diplôme</c:v>
                </c:pt>
              </c:strCache>
            </c:strRef>
          </c:tx>
          <c:spPr>
            <a:solidFill>
              <a:schemeClr val="accent1"/>
            </a:solidFill>
            <a:ln>
              <a:noFill/>
            </a:ln>
            <a:effectLst/>
          </c:spPr>
          <c:invertIfNegative val="0"/>
          <c:cat>
            <c:strRef>
              <c:f>'Croisements Jeunes'!$H$252:$H$255</c:f>
              <c:strCache>
                <c:ptCount val="4"/>
                <c:pt idx="0">
                  <c:v>Moins de 3 mois</c:v>
                </c:pt>
                <c:pt idx="1">
                  <c:v>3 à 6 mois</c:v>
                </c:pt>
                <c:pt idx="2">
                  <c:v>6 mois à 1 an</c:v>
                </c:pt>
                <c:pt idx="3">
                  <c:v>Plus d'un an</c:v>
                </c:pt>
              </c:strCache>
            </c:strRef>
          </c:cat>
          <c:val>
            <c:numRef>
              <c:f>'Croisements Jeunes'!$I$252:$I$255</c:f>
              <c:numCache>
                <c:formatCode>0.00%</c:formatCode>
                <c:ptCount val="4"/>
                <c:pt idx="0">
                  <c:v>0.34920634920634919</c:v>
                </c:pt>
                <c:pt idx="1">
                  <c:v>0.26229508196721313</c:v>
                </c:pt>
                <c:pt idx="2">
                  <c:v>0.28888888888888886</c:v>
                </c:pt>
                <c:pt idx="3">
                  <c:v>0.57894736842105265</c:v>
                </c:pt>
              </c:numCache>
            </c:numRef>
          </c:val>
          <c:extLst xmlns:c16r2="http://schemas.microsoft.com/office/drawing/2015/06/chart">
            <c:ext xmlns:c16="http://schemas.microsoft.com/office/drawing/2014/chart" uri="{C3380CC4-5D6E-409C-BE32-E72D297353CC}">
              <c16:uniqueId val="{00000000-09F0-430E-B2EE-7153EB448546}"/>
            </c:ext>
          </c:extLst>
        </c:ser>
        <c:ser>
          <c:idx val="1"/>
          <c:order val="1"/>
          <c:tx>
            <c:strRef>
              <c:f>'Croisements Jeunes'!$J$251</c:f>
              <c:strCache>
                <c:ptCount val="1"/>
                <c:pt idx="0">
                  <c:v>Niveau 3 (CAP, BEP, DNB)</c:v>
                </c:pt>
              </c:strCache>
            </c:strRef>
          </c:tx>
          <c:spPr>
            <a:solidFill>
              <a:schemeClr val="accent2"/>
            </a:solidFill>
            <a:ln>
              <a:noFill/>
            </a:ln>
            <a:effectLst/>
          </c:spPr>
          <c:invertIfNegative val="0"/>
          <c:cat>
            <c:strRef>
              <c:f>'Croisements Jeunes'!$H$252:$H$255</c:f>
              <c:strCache>
                <c:ptCount val="4"/>
                <c:pt idx="0">
                  <c:v>Moins de 3 mois</c:v>
                </c:pt>
                <c:pt idx="1">
                  <c:v>3 à 6 mois</c:v>
                </c:pt>
                <c:pt idx="2">
                  <c:v>6 mois à 1 an</c:v>
                </c:pt>
                <c:pt idx="3">
                  <c:v>Plus d'un an</c:v>
                </c:pt>
              </c:strCache>
            </c:strRef>
          </c:cat>
          <c:val>
            <c:numRef>
              <c:f>'Croisements Jeunes'!$J$252:$J$255</c:f>
              <c:numCache>
                <c:formatCode>0.00%</c:formatCode>
                <c:ptCount val="4"/>
                <c:pt idx="0">
                  <c:v>0.15873015873015872</c:v>
                </c:pt>
                <c:pt idx="1">
                  <c:v>0.31147540983606559</c:v>
                </c:pt>
                <c:pt idx="2">
                  <c:v>0.26666666666666666</c:v>
                </c:pt>
                <c:pt idx="3">
                  <c:v>0.15789473684210525</c:v>
                </c:pt>
              </c:numCache>
            </c:numRef>
          </c:val>
          <c:extLst xmlns:c16r2="http://schemas.microsoft.com/office/drawing/2015/06/chart">
            <c:ext xmlns:c16="http://schemas.microsoft.com/office/drawing/2014/chart" uri="{C3380CC4-5D6E-409C-BE32-E72D297353CC}">
              <c16:uniqueId val="{00000001-09F0-430E-B2EE-7153EB448546}"/>
            </c:ext>
          </c:extLst>
        </c:ser>
        <c:ser>
          <c:idx val="2"/>
          <c:order val="2"/>
          <c:tx>
            <c:strRef>
              <c:f>'Croisements Jeunes'!$K$251</c:f>
              <c:strCache>
                <c:ptCount val="1"/>
                <c:pt idx="0">
                  <c:v>Niveau 4 (Baccalauréat)</c:v>
                </c:pt>
              </c:strCache>
            </c:strRef>
          </c:tx>
          <c:spPr>
            <a:solidFill>
              <a:schemeClr val="accent3"/>
            </a:solidFill>
            <a:ln>
              <a:noFill/>
            </a:ln>
            <a:effectLst/>
          </c:spPr>
          <c:invertIfNegative val="0"/>
          <c:cat>
            <c:strRef>
              <c:f>'Croisements Jeunes'!$H$252:$H$255</c:f>
              <c:strCache>
                <c:ptCount val="4"/>
                <c:pt idx="0">
                  <c:v>Moins de 3 mois</c:v>
                </c:pt>
                <c:pt idx="1">
                  <c:v>3 à 6 mois</c:v>
                </c:pt>
                <c:pt idx="2">
                  <c:v>6 mois à 1 an</c:v>
                </c:pt>
                <c:pt idx="3">
                  <c:v>Plus d'un an</c:v>
                </c:pt>
              </c:strCache>
            </c:strRef>
          </c:cat>
          <c:val>
            <c:numRef>
              <c:f>'Croisements Jeunes'!$K$252:$K$255</c:f>
              <c:numCache>
                <c:formatCode>0.00%</c:formatCode>
                <c:ptCount val="4"/>
                <c:pt idx="0">
                  <c:v>0.46031746031746029</c:v>
                </c:pt>
                <c:pt idx="1">
                  <c:v>0.29508196721311475</c:v>
                </c:pt>
                <c:pt idx="2">
                  <c:v>0.4</c:v>
                </c:pt>
                <c:pt idx="3">
                  <c:v>0.26315789473684209</c:v>
                </c:pt>
              </c:numCache>
            </c:numRef>
          </c:val>
          <c:extLst xmlns:c16r2="http://schemas.microsoft.com/office/drawing/2015/06/chart">
            <c:ext xmlns:c16="http://schemas.microsoft.com/office/drawing/2014/chart" uri="{C3380CC4-5D6E-409C-BE32-E72D297353CC}">
              <c16:uniqueId val="{00000002-09F0-430E-B2EE-7153EB448546}"/>
            </c:ext>
          </c:extLst>
        </c:ser>
        <c:ser>
          <c:idx val="3"/>
          <c:order val="3"/>
          <c:tx>
            <c:strRef>
              <c:f>'Croisements Jeunes'!$L$251</c:f>
              <c:strCache>
                <c:ptCount val="1"/>
                <c:pt idx="0">
                  <c:v>Niveau 5 et 6 (Supérieur au Baccalauréat)</c:v>
                </c:pt>
              </c:strCache>
            </c:strRef>
          </c:tx>
          <c:spPr>
            <a:solidFill>
              <a:schemeClr val="accent4"/>
            </a:solidFill>
            <a:ln>
              <a:noFill/>
            </a:ln>
            <a:effectLst/>
          </c:spPr>
          <c:invertIfNegative val="0"/>
          <c:cat>
            <c:strRef>
              <c:f>'Croisements Jeunes'!$H$252:$H$255</c:f>
              <c:strCache>
                <c:ptCount val="4"/>
                <c:pt idx="0">
                  <c:v>Moins de 3 mois</c:v>
                </c:pt>
                <c:pt idx="1">
                  <c:v>3 à 6 mois</c:v>
                </c:pt>
                <c:pt idx="2">
                  <c:v>6 mois à 1 an</c:v>
                </c:pt>
                <c:pt idx="3">
                  <c:v>Plus d'un an</c:v>
                </c:pt>
              </c:strCache>
            </c:strRef>
          </c:cat>
          <c:val>
            <c:numRef>
              <c:f>'Croisements Jeunes'!$L$252:$L$255</c:f>
              <c:numCache>
                <c:formatCode>0.00%</c:formatCode>
                <c:ptCount val="4"/>
                <c:pt idx="0">
                  <c:v>3.1746031746031744E-2</c:v>
                </c:pt>
                <c:pt idx="1">
                  <c:v>0.13114754098360656</c:v>
                </c:pt>
                <c:pt idx="2">
                  <c:v>4.4444444444444446E-2</c:v>
                </c:pt>
                <c:pt idx="3">
                  <c:v>0</c:v>
                </c:pt>
              </c:numCache>
            </c:numRef>
          </c:val>
          <c:extLst xmlns:c16r2="http://schemas.microsoft.com/office/drawing/2015/06/chart">
            <c:ext xmlns:c16="http://schemas.microsoft.com/office/drawing/2014/chart" uri="{C3380CC4-5D6E-409C-BE32-E72D297353CC}">
              <c16:uniqueId val="{00000003-09F0-430E-B2EE-7153EB448546}"/>
            </c:ext>
          </c:extLst>
        </c:ser>
        <c:dLbls>
          <c:showLegendKey val="0"/>
          <c:showVal val="0"/>
          <c:showCatName val="0"/>
          <c:showSerName val="0"/>
          <c:showPercent val="0"/>
          <c:showBubbleSize val="0"/>
        </c:dLbls>
        <c:gapWidth val="219"/>
        <c:overlap val="-27"/>
        <c:axId val="205153792"/>
        <c:axId val="205155328"/>
      </c:barChart>
      <c:catAx>
        <c:axId val="20515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5155328"/>
        <c:crosses val="autoZero"/>
        <c:auto val="1"/>
        <c:lblAlgn val="ctr"/>
        <c:lblOffset val="100"/>
        <c:noMultiLvlLbl val="0"/>
      </c:catAx>
      <c:valAx>
        <c:axId val="2051553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5153792"/>
        <c:crosses val="autoZero"/>
        <c:crossBetween val="between"/>
      </c:valAx>
      <c:spPr>
        <a:noFill/>
        <a:ln>
          <a:noFill/>
        </a:ln>
        <a:effectLst/>
      </c:spPr>
    </c:plotArea>
    <c:legend>
      <c:legendPos val="b"/>
      <c:layout>
        <c:manualLayout>
          <c:xMode val="edge"/>
          <c:yMode val="edge"/>
          <c:x val="0.10800061331296193"/>
          <c:y val="0.67741723816780963"/>
          <c:w val="0.7771055156103075"/>
          <c:h val="0.2957010414020828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Niveau de diplôme des contrats d’apprentissage/profesionnalisation</a:t>
            </a:r>
          </a:p>
        </c:rich>
      </c:tx>
      <c:layout>
        <c:manualLayout>
          <c:xMode val="edge"/>
          <c:yMode val="edge"/>
          <c:x val="2.4415841051940449E-2"/>
          <c:y val="0"/>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962-4DD8-A821-547215725ED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962-4DD8-A821-547215725ED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962-4DD8-A821-547215725ED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962-4DD8-A821-547215725ED5}"/>
              </c:ext>
            </c:extLst>
          </c:dPt>
          <c:cat>
            <c:strRef>
              <c:f>'Croisements Jeunes'!$H$369:$K$369</c:f>
              <c:strCache>
                <c:ptCount val="4"/>
                <c:pt idx="0">
                  <c:v>Aucun diplôme</c:v>
                </c:pt>
                <c:pt idx="1">
                  <c:v>Niveau 3 (CAP, BEP, DNB)</c:v>
                </c:pt>
                <c:pt idx="2">
                  <c:v>Niveau 4 (Baccalauréat)</c:v>
                </c:pt>
                <c:pt idx="3">
                  <c:v>Niveau 5 et 6 &gt; Baccalauréat</c:v>
                </c:pt>
              </c:strCache>
            </c:strRef>
          </c:cat>
          <c:val>
            <c:numRef>
              <c:f>'Croisements Jeunes'!$H$370:$K$370</c:f>
              <c:numCache>
                <c:formatCode>0%</c:formatCode>
                <c:ptCount val="4"/>
                <c:pt idx="0">
                  <c:v>0.31914893617021278</c:v>
                </c:pt>
                <c:pt idx="1">
                  <c:v>0.21276595744680851</c:v>
                </c:pt>
                <c:pt idx="2">
                  <c:v>0.34042553191489361</c:v>
                </c:pt>
                <c:pt idx="3">
                  <c:v>0.1276595744680851</c:v>
                </c:pt>
              </c:numCache>
            </c:numRef>
          </c:val>
          <c:extLst xmlns:c16r2="http://schemas.microsoft.com/office/drawing/2015/06/chart">
            <c:ext xmlns:c16="http://schemas.microsoft.com/office/drawing/2014/chart" uri="{C3380CC4-5D6E-409C-BE32-E72D297353CC}">
              <c16:uniqueId val="{00000008-9962-4DD8-A821-547215725ED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Nombre</a:t>
            </a:r>
            <a:r>
              <a:rPr lang="fr-FR" baseline="0"/>
              <a:t> de problématiques rencontrées</a:t>
            </a:r>
            <a:endParaRPr lang="fr-FR"/>
          </a:p>
        </c:rich>
      </c:tx>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A80-4B79-81CF-3AB526AFC68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A80-4B79-81CF-3AB526AFC68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A80-4B79-81CF-3AB526AFC68B}"/>
              </c:ext>
            </c:extLst>
          </c:dPt>
          <c:cat>
            <c:strRef>
              <c:f>'Tris à plat - Jeunes'!$F$150:$F$152</c:f>
              <c:strCache>
                <c:ptCount val="3"/>
                <c:pt idx="0">
                  <c:v>0 à 2</c:v>
                </c:pt>
                <c:pt idx="1">
                  <c:v>3 et 4</c:v>
                </c:pt>
                <c:pt idx="2">
                  <c:v>5 à 9</c:v>
                </c:pt>
              </c:strCache>
            </c:strRef>
          </c:cat>
          <c:val>
            <c:numRef>
              <c:f>'Tris à plat - Jeunes'!$H$150:$H$152</c:f>
              <c:numCache>
                <c:formatCode>0%</c:formatCode>
                <c:ptCount val="3"/>
                <c:pt idx="0">
                  <c:v>0.49222797927461137</c:v>
                </c:pt>
                <c:pt idx="1">
                  <c:v>0.35233160621761656</c:v>
                </c:pt>
                <c:pt idx="2">
                  <c:v>0.15544041450777202</c:v>
                </c:pt>
              </c:numCache>
            </c:numRef>
          </c:val>
          <c:extLst xmlns:c16r2="http://schemas.microsoft.com/office/drawing/2015/06/chart">
            <c:ext xmlns:c16="http://schemas.microsoft.com/office/drawing/2014/chart" uri="{C3380CC4-5D6E-409C-BE32-E72D297353CC}">
              <c16:uniqueId val="{00000006-FA80-4B79-81CF-3AB526AFC68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DD90C1C-E253-4AC0-88C6-353C54B33346}" type="datetimeFigureOut">
              <a:rPr lang="fr-FR" smtClean="0"/>
              <a:t>09/03/2022</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6A6571E-A485-4508-9D48-C8E9EF8DF055}" type="slidenum">
              <a:rPr lang="fr-FR" smtClean="0"/>
              <a:t>‹N°›</a:t>
            </a:fld>
            <a:endParaRPr lang="fr-FR" dirty="0"/>
          </a:p>
        </p:txBody>
      </p:sp>
    </p:spTree>
    <p:extLst>
      <p:ext uri="{BB962C8B-B14F-4D97-AF65-F5344CB8AC3E}">
        <p14:creationId xmlns:p14="http://schemas.microsoft.com/office/powerpoint/2010/main" val="808560708"/>
      </p:ext>
    </p:extLst>
  </p:cSld>
  <p:clrMap bg1="lt1" tx1="dk1" bg2="lt2" tx2="dk2" accent1="accent1" accent2="accent2" accent3="accent3" accent4="accent4" accent5="accent5" accent6="accent6" hlink="hlink" folHlink="folHlink"/>
  <p:notesStyle>
    <a:lvl1pPr marL="0" algn="l" defTabSz="887070" rtl="0" eaLnBrk="1" latinLnBrk="0" hangingPunct="1">
      <a:defRPr sz="1200" kern="1200">
        <a:solidFill>
          <a:schemeClr val="tx1"/>
        </a:solidFill>
        <a:latin typeface="+mn-lt"/>
        <a:ea typeface="+mn-ea"/>
        <a:cs typeface="+mn-cs"/>
      </a:defRPr>
    </a:lvl1pPr>
    <a:lvl2pPr marL="442986" algn="l" defTabSz="887070" rtl="0" eaLnBrk="1" latinLnBrk="0" hangingPunct="1">
      <a:defRPr sz="1200" kern="1200">
        <a:solidFill>
          <a:schemeClr val="tx1"/>
        </a:solidFill>
        <a:latin typeface="+mn-lt"/>
        <a:ea typeface="+mn-ea"/>
        <a:cs typeface="+mn-cs"/>
      </a:defRPr>
    </a:lvl2pPr>
    <a:lvl3pPr marL="887070" algn="l" defTabSz="887070" rtl="0" eaLnBrk="1" latinLnBrk="0" hangingPunct="1">
      <a:defRPr sz="1200" kern="1200">
        <a:solidFill>
          <a:schemeClr val="tx1"/>
        </a:solidFill>
        <a:latin typeface="+mn-lt"/>
        <a:ea typeface="+mn-ea"/>
        <a:cs typeface="+mn-cs"/>
      </a:defRPr>
    </a:lvl3pPr>
    <a:lvl4pPr marL="1330476" algn="l" defTabSz="887070" rtl="0" eaLnBrk="1" latinLnBrk="0" hangingPunct="1">
      <a:defRPr sz="1200" kern="1200">
        <a:solidFill>
          <a:schemeClr val="tx1"/>
        </a:solidFill>
        <a:latin typeface="+mn-lt"/>
        <a:ea typeface="+mn-ea"/>
        <a:cs typeface="+mn-cs"/>
      </a:defRPr>
    </a:lvl4pPr>
    <a:lvl5pPr marL="1774334" algn="l" defTabSz="887070" rtl="0" eaLnBrk="1" latinLnBrk="0" hangingPunct="1">
      <a:defRPr sz="1200" kern="1200">
        <a:solidFill>
          <a:schemeClr val="tx1"/>
        </a:solidFill>
        <a:latin typeface="+mn-lt"/>
        <a:ea typeface="+mn-ea"/>
        <a:cs typeface="+mn-cs"/>
      </a:defRPr>
    </a:lvl5pPr>
    <a:lvl6pPr marL="2217511" algn="l" defTabSz="887070" rtl="0" eaLnBrk="1" latinLnBrk="0" hangingPunct="1">
      <a:defRPr sz="1200" kern="1200">
        <a:solidFill>
          <a:schemeClr val="tx1"/>
        </a:solidFill>
        <a:latin typeface="+mn-lt"/>
        <a:ea typeface="+mn-ea"/>
        <a:cs typeface="+mn-cs"/>
      </a:defRPr>
    </a:lvl6pPr>
    <a:lvl7pPr marL="2660556" algn="l" defTabSz="887070" rtl="0" eaLnBrk="1" latinLnBrk="0" hangingPunct="1">
      <a:defRPr sz="1200" kern="1200">
        <a:solidFill>
          <a:schemeClr val="tx1"/>
        </a:solidFill>
        <a:latin typeface="+mn-lt"/>
        <a:ea typeface="+mn-ea"/>
        <a:cs typeface="+mn-cs"/>
      </a:defRPr>
    </a:lvl7pPr>
    <a:lvl8pPr marL="3104018" algn="l" defTabSz="887070" rtl="0" eaLnBrk="1" latinLnBrk="0" hangingPunct="1">
      <a:defRPr sz="1200" kern="1200">
        <a:solidFill>
          <a:schemeClr val="tx1"/>
        </a:solidFill>
        <a:latin typeface="+mn-lt"/>
        <a:ea typeface="+mn-ea"/>
        <a:cs typeface="+mn-cs"/>
      </a:defRPr>
    </a:lvl8pPr>
    <a:lvl9pPr marL="3547726" algn="l" defTabSz="8870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4: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6: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smtClean="0"/>
              <a:t>Allocation : montant de 200 € pour les mineurs. Possibilité de cumul avec certains revenus</a:t>
            </a:r>
            <a:r>
              <a:rPr lang="fr-FR" baseline="0" dirty="0" smtClean="0"/>
              <a:t> jusqu’à 300 € (mais non cumulable avec le RSA ou la prime à l’emploi).</a:t>
            </a:r>
            <a:endParaRPr lang="fr-FR" dirty="0" smtClean="0"/>
          </a:p>
          <a:p>
            <a:pPr marL="0" lvl="0" indent="0" algn="l" rtl="0">
              <a:lnSpc>
                <a:spcPct val="100000"/>
              </a:lnSpc>
              <a:spcBef>
                <a:spcPts val="0"/>
              </a:spcBef>
              <a:spcAft>
                <a:spcPts val="0"/>
              </a:spcAft>
              <a:buSzPts val="1100"/>
              <a:buNone/>
            </a:pPr>
            <a:endParaRPr lang="fr-FR" dirty="0" smtClean="0"/>
          </a:p>
          <a:p>
            <a:pPr marL="0" lvl="0" indent="0" algn="l" rtl="0">
              <a:lnSpc>
                <a:spcPct val="100000"/>
              </a:lnSpc>
              <a:spcBef>
                <a:spcPts val="0"/>
              </a:spcBef>
              <a:spcAft>
                <a:spcPts val="0"/>
              </a:spcAft>
              <a:buSzPts val="1100"/>
              <a:buNone/>
            </a:pPr>
            <a:r>
              <a:rPr lang="fr-FR" dirty="0" smtClean="0"/>
              <a:t>Dispositif de sanctions en cas de non respect des engagements par le jeune : selon une gradation allant jusqu’à 3 manquements (1</a:t>
            </a:r>
            <a:r>
              <a:rPr lang="fr-FR" baseline="30000" dirty="0" smtClean="0"/>
              <a:t>er</a:t>
            </a:r>
            <a:r>
              <a:rPr lang="fr-FR" dirty="0" smtClean="0"/>
              <a:t> manquement : suppression</a:t>
            </a:r>
            <a:r>
              <a:rPr lang="fr-FR" baseline="0" dirty="0" smtClean="0"/>
              <a:t> d’un quart de l’allocation ; 2</a:t>
            </a:r>
            <a:r>
              <a:rPr lang="fr-FR" baseline="30000" dirty="0" smtClean="0"/>
              <a:t>ème</a:t>
            </a:r>
            <a:r>
              <a:rPr lang="fr-FR" baseline="0" dirty="0" smtClean="0"/>
              <a:t> manquement : suspension de l’allocation pendant un mois ; 3</a:t>
            </a:r>
            <a:r>
              <a:rPr lang="fr-FR" baseline="30000" dirty="0" smtClean="0"/>
              <a:t>ème</a:t>
            </a:r>
            <a:r>
              <a:rPr lang="fr-FR" baseline="0" dirty="0" smtClean="0"/>
              <a:t> manquement : suppression de l’allocation et rupture du CEJ).</a:t>
            </a:r>
            <a:endParaRPr dirty="0"/>
          </a:p>
        </p:txBody>
      </p:sp>
      <p:sp>
        <p:nvSpPr>
          <p:cNvPr id="162" name="Google Shape;162;p1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p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6.xml"/><Relationship Id="rId4" Type="http://schemas.openxmlformats.org/officeDocument/2006/relationships/image" Target="file:////Volumes/2021-2022/TRAVAIL%20LOLO/Pole%20Emploi/13_Gabrit%20PPT%20pour%20Charte/Import/Logo_Po&#770;le_Emploi_2008-01.png"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7.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9.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8.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9.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9.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9.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0.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9.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9.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3.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9.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4.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9.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5.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9.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6.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9.svg"/></Relationships>
</file>

<file path=ppt/slideLayouts/_rels/slideLayout45.xml.rels><?xml version="1.0" encoding="UTF-8" standalone="yes"?>
<Relationships xmlns="http://schemas.openxmlformats.org/package/2006/relationships"><Relationship Id="rId3" Type="http://schemas.openxmlformats.org/officeDocument/2006/relationships/image" Target="file:////Volumes/2021-2022/TRAVAIL%20LOLO/Pole%20Emploi/13_Gabrit%20PPT%20pour%20Charte/Import/Derniere%20de%20couv-01.png" TargetMode="External"/><Relationship Id="rId2" Type="http://schemas.openxmlformats.org/officeDocument/2006/relationships/image" Target="../media/image14.png"/><Relationship Id="rId1" Type="http://schemas.openxmlformats.org/officeDocument/2006/relationships/slideMaster" Target="../slideMasters/slideMaster27.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4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27" name="PlaceHolder 2"/>
          <p:cNvSpPr>
            <a:spLocks noGrp="1"/>
          </p:cNvSpPr>
          <p:nvPr>
            <p:ph type="body"/>
          </p:nvPr>
        </p:nvSpPr>
        <p:spPr>
          <a:xfrm>
            <a:off x="838084" y="182556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8" name="PlaceHolder 3"/>
          <p:cNvSpPr>
            <a:spLocks noGrp="1"/>
          </p:cNvSpPr>
          <p:nvPr>
            <p:ph type="body"/>
          </p:nvPr>
        </p:nvSpPr>
        <p:spPr>
          <a:xfrm>
            <a:off x="838084" y="4098243"/>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30" name="PlaceHolder 2"/>
          <p:cNvSpPr>
            <a:spLocks noGrp="1"/>
          </p:cNvSpPr>
          <p:nvPr>
            <p:ph type="body"/>
          </p:nvPr>
        </p:nvSpPr>
        <p:spPr>
          <a:xfrm>
            <a:off x="83808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1" name="PlaceHolder 3"/>
          <p:cNvSpPr>
            <a:spLocks noGrp="1"/>
          </p:cNvSpPr>
          <p:nvPr>
            <p:ph type="body"/>
          </p:nvPr>
        </p:nvSpPr>
        <p:spPr>
          <a:xfrm>
            <a:off x="622620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2" name="PlaceHolder 4"/>
          <p:cNvSpPr>
            <a:spLocks noGrp="1"/>
          </p:cNvSpPr>
          <p:nvPr>
            <p:ph type="body"/>
          </p:nvPr>
        </p:nvSpPr>
        <p:spPr>
          <a:xfrm>
            <a:off x="6226203" y="4098243"/>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3" name="PlaceHolder 5"/>
          <p:cNvSpPr>
            <a:spLocks noGrp="1"/>
          </p:cNvSpPr>
          <p:nvPr>
            <p:ph type="body"/>
          </p:nvPr>
        </p:nvSpPr>
        <p:spPr>
          <a:xfrm>
            <a:off x="838083" y="4098243"/>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8" name="PlaceHolder 5"/>
          <p:cNvSpPr>
            <a:spLocks noGrp="1"/>
          </p:cNvSpPr>
          <p:nvPr>
            <p:ph type="body"/>
          </p:nvPr>
        </p:nvSpPr>
        <p:spPr>
          <a:xfrm>
            <a:off x="7949160" y="4098243"/>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39" name="PlaceHolder 6"/>
          <p:cNvSpPr>
            <a:spLocks noGrp="1"/>
          </p:cNvSpPr>
          <p:nvPr>
            <p:ph type="body"/>
          </p:nvPr>
        </p:nvSpPr>
        <p:spPr>
          <a:xfrm>
            <a:off x="4393440" y="4098243"/>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40" name="PlaceHolder 7"/>
          <p:cNvSpPr>
            <a:spLocks noGrp="1"/>
          </p:cNvSpPr>
          <p:nvPr>
            <p:ph type="body"/>
          </p:nvPr>
        </p:nvSpPr>
        <p:spPr>
          <a:xfrm>
            <a:off x="838080" y="4098243"/>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47" name="PlaceHolder 2"/>
          <p:cNvSpPr>
            <a:spLocks noGrp="1"/>
          </p:cNvSpPr>
          <p:nvPr>
            <p:ph type="subTitle"/>
          </p:nvPr>
        </p:nvSpPr>
        <p:spPr>
          <a:xfrm>
            <a:off x="838084" y="1825560"/>
            <a:ext cx="10515240" cy="4350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49" name="PlaceHolder 2"/>
          <p:cNvSpPr>
            <a:spLocks noGrp="1"/>
          </p:cNvSpPr>
          <p:nvPr>
            <p:ph type="body"/>
          </p:nvPr>
        </p:nvSpPr>
        <p:spPr>
          <a:xfrm>
            <a:off x="838084" y="1825560"/>
            <a:ext cx="1051524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51" name="PlaceHolder 2"/>
          <p:cNvSpPr>
            <a:spLocks noGrp="1"/>
          </p:cNvSpPr>
          <p:nvPr>
            <p:ph type="body"/>
          </p:nvPr>
        </p:nvSpPr>
        <p:spPr>
          <a:xfrm>
            <a:off x="838083"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52" name="PlaceHolder 3"/>
          <p:cNvSpPr>
            <a:spLocks noGrp="1"/>
          </p:cNvSpPr>
          <p:nvPr>
            <p:ph type="body"/>
          </p:nvPr>
        </p:nvSpPr>
        <p:spPr>
          <a:xfrm>
            <a:off x="6226203"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4" y="365041"/>
            <a:ext cx="10515240" cy="614412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56" name="PlaceHolder 2"/>
          <p:cNvSpPr>
            <a:spLocks noGrp="1"/>
          </p:cNvSpPr>
          <p:nvPr>
            <p:ph type="body"/>
          </p:nvPr>
        </p:nvSpPr>
        <p:spPr>
          <a:xfrm>
            <a:off x="83808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57" name="PlaceHolder 3"/>
          <p:cNvSpPr>
            <a:spLocks noGrp="1"/>
          </p:cNvSpPr>
          <p:nvPr>
            <p:ph type="body"/>
          </p:nvPr>
        </p:nvSpPr>
        <p:spPr>
          <a:xfrm>
            <a:off x="838083" y="4098243"/>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58" name="PlaceHolder 4"/>
          <p:cNvSpPr>
            <a:spLocks noGrp="1"/>
          </p:cNvSpPr>
          <p:nvPr>
            <p:ph type="body"/>
          </p:nvPr>
        </p:nvSpPr>
        <p:spPr>
          <a:xfrm>
            <a:off x="6226203"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6" name="PlaceHolder 2"/>
          <p:cNvSpPr>
            <a:spLocks noGrp="1"/>
          </p:cNvSpPr>
          <p:nvPr>
            <p:ph type="subTitle"/>
          </p:nvPr>
        </p:nvSpPr>
        <p:spPr>
          <a:xfrm>
            <a:off x="838084" y="1825560"/>
            <a:ext cx="10515240" cy="435096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60" name="PlaceHolder 2"/>
          <p:cNvSpPr>
            <a:spLocks noGrp="1"/>
          </p:cNvSpPr>
          <p:nvPr>
            <p:ph type="body"/>
          </p:nvPr>
        </p:nvSpPr>
        <p:spPr>
          <a:xfrm>
            <a:off x="838083"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1" name="PlaceHolder 3"/>
          <p:cNvSpPr>
            <a:spLocks noGrp="1"/>
          </p:cNvSpPr>
          <p:nvPr>
            <p:ph type="body"/>
          </p:nvPr>
        </p:nvSpPr>
        <p:spPr>
          <a:xfrm>
            <a:off x="622620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2" name="PlaceHolder 4"/>
          <p:cNvSpPr>
            <a:spLocks noGrp="1"/>
          </p:cNvSpPr>
          <p:nvPr>
            <p:ph type="body"/>
          </p:nvPr>
        </p:nvSpPr>
        <p:spPr>
          <a:xfrm>
            <a:off x="6226203" y="4098243"/>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64" name="PlaceHolder 2"/>
          <p:cNvSpPr>
            <a:spLocks noGrp="1"/>
          </p:cNvSpPr>
          <p:nvPr>
            <p:ph type="body"/>
          </p:nvPr>
        </p:nvSpPr>
        <p:spPr>
          <a:xfrm>
            <a:off x="83808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5" name="PlaceHolder 3"/>
          <p:cNvSpPr>
            <a:spLocks noGrp="1"/>
          </p:cNvSpPr>
          <p:nvPr>
            <p:ph type="body"/>
          </p:nvPr>
        </p:nvSpPr>
        <p:spPr>
          <a:xfrm>
            <a:off x="622620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6" name="PlaceHolder 4"/>
          <p:cNvSpPr>
            <a:spLocks noGrp="1"/>
          </p:cNvSpPr>
          <p:nvPr>
            <p:ph type="body"/>
          </p:nvPr>
        </p:nvSpPr>
        <p:spPr>
          <a:xfrm>
            <a:off x="838084" y="4098243"/>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68" name="PlaceHolder 2"/>
          <p:cNvSpPr>
            <a:spLocks noGrp="1"/>
          </p:cNvSpPr>
          <p:nvPr>
            <p:ph type="body"/>
          </p:nvPr>
        </p:nvSpPr>
        <p:spPr>
          <a:xfrm>
            <a:off x="838084" y="1825560"/>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69" name="PlaceHolder 3"/>
          <p:cNvSpPr>
            <a:spLocks noGrp="1"/>
          </p:cNvSpPr>
          <p:nvPr>
            <p:ph type="body"/>
          </p:nvPr>
        </p:nvSpPr>
        <p:spPr>
          <a:xfrm>
            <a:off x="838084" y="4098243"/>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71" name="PlaceHolder 2"/>
          <p:cNvSpPr>
            <a:spLocks noGrp="1"/>
          </p:cNvSpPr>
          <p:nvPr>
            <p:ph type="body"/>
          </p:nvPr>
        </p:nvSpPr>
        <p:spPr>
          <a:xfrm>
            <a:off x="83808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2" name="PlaceHolder 3"/>
          <p:cNvSpPr>
            <a:spLocks noGrp="1"/>
          </p:cNvSpPr>
          <p:nvPr>
            <p:ph type="body"/>
          </p:nvPr>
        </p:nvSpPr>
        <p:spPr>
          <a:xfrm>
            <a:off x="622620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3" name="PlaceHolder 4"/>
          <p:cNvSpPr>
            <a:spLocks noGrp="1"/>
          </p:cNvSpPr>
          <p:nvPr>
            <p:ph type="body"/>
          </p:nvPr>
        </p:nvSpPr>
        <p:spPr>
          <a:xfrm>
            <a:off x="6226203" y="4098243"/>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4" name="PlaceHolder 5"/>
          <p:cNvSpPr>
            <a:spLocks noGrp="1"/>
          </p:cNvSpPr>
          <p:nvPr>
            <p:ph type="body"/>
          </p:nvPr>
        </p:nvSpPr>
        <p:spPr>
          <a:xfrm>
            <a:off x="838083" y="4098243"/>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79" name="PlaceHolder 5"/>
          <p:cNvSpPr>
            <a:spLocks noGrp="1"/>
          </p:cNvSpPr>
          <p:nvPr>
            <p:ph type="body"/>
          </p:nvPr>
        </p:nvSpPr>
        <p:spPr>
          <a:xfrm>
            <a:off x="7949160" y="4098243"/>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80" name="PlaceHolder 6"/>
          <p:cNvSpPr>
            <a:spLocks noGrp="1"/>
          </p:cNvSpPr>
          <p:nvPr>
            <p:ph type="body"/>
          </p:nvPr>
        </p:nvSpPr>
        <p:spPr>
          <a:xfrm>
            <a:off x="4393440" y="4098243"/>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81" name="PlaceHolder 7"/>
          <p:cNvSpPr>
            <a:spLocks noGrp="1"/>
          </p:cNvSpPr>
          <p:nvPr>
            <p:ph type="body"/>
          </p:nvPr>
        </p:nvSpPr>
        <p:spPr>
          <a:xfrm>
            <a:off x="838080" y="4098243"/>
            <a:ext cx="338580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09/03/2022</a:t>
            </a:fld>
            <a:endParaRPr lang="fr-FR" dirty="0">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dirty="0">
              <a:solidFill>
                <a:prstClr val="white">
                  <a:tint val="75000"/>
                </a:prstClr>
              </a:solidFill>
            </a:endParaRPr>
          </a:p>
        </p:txBody>
      </p:sp>
    </p:spTree>
    <p:extLst>
      <p:ext uri="{BB962C8B-B14F-4D97-AF65-F5344CB8AC3E}">
        <p14:creationId xmlns:p14="http://schemas.microsoft.com/office/powerpoint/2010/main" val="1036891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47" name="PlaceHolder 2"/>
          <p:cNvSpPr>
            <a:spLocks noGrp="1"/>
          </p:cNvSpPr>
          <p:nvPr>
            <p:ph type="subTitle"/>
          </p:nvPr>
        </p:nvSpPr>
        <p:spPr>
          <a:xfrm>
            <a:off x="838084" y="1825560"/>
            <a:ext cx="10515240" cy="435096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3283132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47" name="PlaceHolder 2"/>
          <p:cNvSpPr>
            <a:spLocks noGrp="1"/>
          </p:cNvSpPr>
          <p:nvPr>
            <p:ph type="subTitle"/>
          </p:nvPr>
        </p:nvSpPr>
        <p:spPr>
          <a:xfrm>
            <a:off x="838084" y="1825560"/>
            <a:ext cx="10515240" cy="4350960"/>
          </a:xfrm>
          <a:prstGeom prst="rect">
            <a:avLst/>
          </a:prstGeom>
        </p:spPr>
        <p:txBody>
          <a:bodyPr lIns="0" tIns="0" rIns="0" bIns="0" anchor="ctr"/>
          <a:lstStyle/>
          <a:p>
            <a:pPr algn="ctr"/>
            <a:endParaRPr lang="fr-FR" sz="3200" b="0" strike="noStrike" spc="-1">
              <a:latin typeface="Arial"/>
            </a:endParaRPr>
          </a:p>
        </p:txBody>
      </p:sp>
    </p:spTree>
    <p:extLst>
      <p:ext uri="{BB962C8B-B14F-4D97-AF65-F5344CB8AC3E}">
        <p14:creationId xmlns:p14="http://schemas.microsoft.com/office/powerpoint/2010/main" val="1791722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Diapositive de titre">
  <p:cSld name="1_Diapositive de titre">
    <p:spTree>
      <p:nvGrpSpPr>
        <p:cNvPr id="1" name="Shape 6"/>
        <p:cNvGrpSpPr/>
        <p:nvPr/>
      </p:nvGrpSpPr>
      <p:grpSpPr>
        <a:xfrm>
          <a:off x="0" y="0"/>
          <a:ext cx="0" cy="0"/>
          <a:chOff x="0" y="0"/>
          <a:chExt cx="0" cy="0"/>
        </a:xfrm>
      </p:grpSpPr>
      <p:pic>
        <p:nvPicPr>
          <p:cNvPr id="7" name="Google Shape;7;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8" name="Google Shape;8;p32"/>
          <p:cNvSpPr txBox="1">
            <a:spLocks noGrp="1"/>
          </p:cNvSpPr>
          <p:nvPr>
            <p:ph type="body" idx="1"/>
          </p:nvPr>
        </p:nvSpPr>
        <p:spPr>
          <a:xfrm>
            <a:off x="307957" y="1864168"/>
            <a:ext cx="8782051" cy="772583"/>
          </a:xfrm>
          <a:prstGeom prst="rect">
            <a:avLst/>
          </a:prstGeom>
          <a:noFill/>
          <a:ln>
            <a:noFill/>
          </a:ln>
        </p:spPr>
        <p:txBody>
          <a:bodyPr spcFirstLastPara="1" wrap="square" lIns="121897" tIns="60932" rIns="121897" bIns="60932" anchor="t" anchorCtr="0">
            <a:noAutofit/>
          </a:bodyPr>
          <a:lstStyle>
            <a:lvl1pPr marL="609585" marR="0" lvl="0" indent="-304792" algn="l" rtl="0">
              <a:lnSpc>
                <a:spcPct val="90000"/>
              </a:lnSpc>
              <a:spcBef>
                <a:spcPts val="1000"/>
              </a:spcBef>
              <a:spcAft>
                <a:spcPts val="0"/>
              </a:spcAft>
              <a:buClr>
                <a:srgbClr val="3A62AA"/>
              </a:buClr>
              <a:buSzPts val="1800"/>
              <a:buFont typeface="Arial"/>
              <a:buNone/>
              <a:defRPr sz="2400" b="1" i="0" u="none" strike="noStrike" cap="none">
                <a:solidFill>
                  <a:srgbClr val="3A62AA"/>
                </a:solidFill>
                <a:latin typeface="Arial"/>
                <a:ea typeface="Arial"/>
                <a:cs typeface="Arial"/>
                <a:sym typeface="Arial"/>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4pPr>
            <a:lvl5pPr marL="3047924" marR="0" lvl="4"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32"/>
          <p:cNvSpPr txBox="1">
            <a:spLocks noGrp="1"/>
          </p:cNvSpPr>
          <p:nvPr>
            <p:ph type="body" idx="2"/>
          </p:nvPr>
        </p:nvSpPr>
        <p:spPr>
          <a:xfrm>
            <a:off x="307957" y="2944869"/>
            <a:ext cx="8782051" cy="772583"/>
          </a:xfrm>
          <a:prstGeom prst="rect">
            <a:avLst/>
          </a:prstGeom>
          <a:noFill/>
          <a:ln>
            <a:noFill/>
          </a:ln>
        </p:spPr>
        <p:txBody>
          <a:bodyPr spcFirstLastPara="1" wrap="square" lIns="121897" tIns="60932" rIns="121897" bIns="60932" anchor="t" anchorCtr="0">
            <a:noAutofit/>
          </a:bodyPr>
          <a:lstStyle>
            <a:lvl1pPr marL="609585" marR="0" lvl="0" indent="-304792" algn="l" rtl="0">
              <a:lnSpc>
                <a:spcPct val="90000"/>
              </a:lnSpc>
              <a:spcBef>
                <a:spcPts val="1000"/>
              </a:spcBef>
              <a:spcAft>
                <a:spcPts val="0"/>
              </a:spcAft>
              <a:buClr>
                <a:srgbClr val="3A62AA"/>
              </a:buClr>
              <a:buSzPts val="1400"/>
              <a:buFont typeface="Arial"/>
              <a:buNone/>
              <a:defRPr sz="1900" b="0" i="0" u="none" strike="noStrike" cap="none">
                <a:solidFill>
                  <a:srgbClr val="3A62AA"/>
                </a:solidFill>
                <a:latin typeface="Arial"/>
                <a:ea typeface="Arial"/>
                <a:cs typeface="Arial"/>
                <a:sym typeface="Arial"/>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4pPr>
            <a:lvl5pPr marL="3047924" marR="0" lvl="4"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940934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1_Titre et contenu">
  <p:cSld name="11_Titre et contenu">
    <p:spTree>
      <p:nvGrpSpPr>
        <p:cNvPr id="1" name="Shape 14"/>
        <p:cNvGrpSpPr/>
        <p:nvPr/>
      </p:nvGrpSpPr>
      <p:grpSpPr>
        <a:xfrm>
          <a:off x="0" y="0"/>
          <a:ext cx="0" cy="0"/>
          <a:chOff x="0" y="0"/>
          <a:chExt cx="0" cy="0"/>
        </a:xfrm>
      </p:grpSpPr>
      <p:pic>
        <p:nvPicPr>
          <p:cNvPr id="15" name="Google Shape;15;p4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16" name="Google Shape;16;p40"/>
          <p:cNvSpPr txBox="1">
            <a:spLocks noGrp="1"/>
          </p:cNvSpPr>
          <p:nvPr>
            <p:ph type="body" idx="1"/>
          </p:nvPr>
        </p:nvSpPr>
        <p:spPr>
          <a:xfrm>
            <a:off x="307957" y="307955"/>
            <a:ext cx="8782051" cy="772583"/>
          </a:xfrm>
          <a:prstGeom prst="rect">
            <a:avLst/>
          </a:prstGeom>
          <a:noFill/>
          <a:ln>
            <a:noFill/>
          </a:ln>
        </p:spPr>
        <p:txBody>
          <a:bodyPr spcFirstLastPara="1" wrap="square" lIns="121897" tIns="60932" rIns="121897" bIns="60932" anchor="t" anchorCtr="0">
            <a:noAutofit/>
          </a:bodyPr>
          <a:lstStyle>
            <a:lvl1pPr marL="609585" marR="0" lvl="0" indent="-304792" algn="l" rtl="0">
              <a:lnSpc>
                <a:spcPct val="90000"/>
              </a:lnSpc>
              <a:spcBef>
                <a:spcPts val="1000"/>
              </a:spcBef>
              <a:spcAft>
                <a:spcPts val="0"/>
              </a:spcAft>
              <a:buClr>
                <a:srgbClr val="3A62AA"/>
              </a:buClr>
              <a:buSzPts val="1800"/>
              <a:buFont typeface="Arial"/>
              <a:buNone/>
              <a:defRPr sz="2400" b="1" i="0" u="none" strike="noStrike" cap="none">
                <a:solidFill>
                  <a:srgbClr val="3A62AA"/>
                </a:solidFill>
                <a:latin typeface="Arial"/>
                <a:ea typeface="Arial"/>
                <a:cs typeface="Arial"/>
                <a:sym typeface="Arial"/>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4pPr>
            <a:lvl5pPr marL="3047924" marR="0" lvl="4"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40"/>
          <p:cNvSpPr txBox="1">
            <a:spLocks noGrp="1"/>
          </p:cNvSpPr>
          <p:nvPr>
            <p:ph type="body" idx="2"/>
          </p:nvPr>
        </p:nvSpPr>
        <p:spPr>
          <a:xfrm>
            <a:off x="307957" y="1388486"/>
            <a:ext cx="8782051" cy="772583"/>
          </a:xfrm>
          <a:prstGeom prst="rect">
            <a:avLst/>
          </a:prstGeom>
          <a:noFill/>
          <a:ln>
            <a:noFill/>
          </a:ln>
        </p:spPr>
        <p:txBody>
          <a:bodyPr spcFirstLastPara="1" wrap="square" lIns="121897" tIns="60932" rIns="121897" bIns="60932" anchor="t" anchorCtr="0">
            <a:noAutofit/>
          </a:bodyPr>
          <a:lstStyle>
            <a:lvl1pPr marL="609585" marR="0" lvl="0" indent="-304792" algn="l" rtl="0">
              <a:lnSpc>
                <a:spcPct val="90000"/>
              </a:lnSpc>
              <a:spcBef>
                <a:spcPts val="1000"/>
              </a:spcBef>
              <a:spcAft>
                <a:spcPts val="0"/>
              </a:spcAft>
              <a:buClr>
                <a:srgbClr val="3A62AA"/>
              </a:buClr>
              <a:buSzPts val="1400"/>
              <a:buFont typeface="Arial"/>
              <a:buNone/>
              <a:defRPr sz="1900" b="0" i="0" u="none" strike="noStrike" cap="none">
                <a:solidFill>
                  <a:srgbClr val="3A62AA"/>
                </a:solidFill>
                <a:latin typeface="Arial"/>
                <a:ea typeface="Arial"/>
                <a:cs typeface="Arial"/>
                <a:sym typeface="Arial"/>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4pPr>
            <a:lvl5pPr marL="3047924" marR="0" lvl="4"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23048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8" name="PlaceHolder 2"/>
          <p:cNvSpPr>
            <a:spLocks noGrp="1"/>
          </p:cNvSpPr>
          <p:nvPr>
            <p:ph type="body"/>
          </p:nvPr>
        </p:nvSpPr>
        <p:spPr>
          <a:xfrm>
            <a:off x="838084" y="1825560"/>
            <a:ext cx="1051524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Disposition personnalisée">
  <p:cSld name="2_Disposition personnalisée">
    <p:spTree>
      <p:nvGrpSpPr>
        <p:cNvPr id="1" name="Shape 30"/>
        <p:cNvGrpSpPr/>
        <p:nvPr/>
      </p:nvGrpSpPr>
      <p:grpSpPr>
        <a:xfrm>
          <a:off x="0" y="0"/>
          <a:ext cx="0" cy="0"/>
          <a:chOff x="0" y="0"/>
          <a:chExt cx="0" cy="0"/>
        </a:xfrm>
      </p:grpSpPr>
      <p:pic>
        <p:nvPicPr>
          <p:cNvPr id="31" name="Google Shape;31;p4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2" name="Google Shape;32;p44"/>
          <p:cNvSpPr txBox="1">
            <a:spLocks noGrp="1"/>
          </p:cNvSpPr>
          <p:nvPr>
            <p:ph type="body" idx="1"/>
          </p:nvPr>
        </p:nvSpPr>
        <p:spPr>
          <a:xfrm>
            <a:off x="307957" y="307955"/>
            <a:ext cx="8782051" cy="772583"/>
          </a:xfrm>
          <a:prstGeom prst="rect">
            <a:avLst/>
          </a:prstGeom>
          <a:noFill/>
          <a:ln>
            <a:noFill/>
          </a:ln>
        </p:spPr>
        <p:txBody>
          <a:bodyPr spcFirstLastPara="1" wrap="square" lIns="121897" tIns="60932" rIns="121897" bIns="60932" anchor="t" anchorCtr="0">
            <a:noAutofit/>
          </a:bodyPr>
          <a:lstStyle>
            <a:lvl1pPr marL="609585" marR="0" lvl="0" indent="-304792" algn="l" rtl="0">
              <a:lnSpc>
                <a:spcPct val="90000"/>
              </a:lnSpc>
              <a:spcBef>
                <a:spcPts val="1000"/>
              </a:spcBef>
              <a:spcAft>
                <a:spcPts val="0"/>
              </a:spcAft>
              <a:buClr>
                <a:srgbClr val="3A62AA"/>
              </a:buClr>
              <a:buSzPts val="1800"/>
              <a:buFont typeface="Arial"/>
              <a:buNone/>
              <a:defRPr sz="2400" b="1" i="0" u="none" strike="noStrike" cap="none">
                <a:solidFill>
                  <a:srgbClr val="3A62AA"/>
                </a:solidFill>
                <a:latin typeface="Arial"/>
                <a:ea typeface="Arial"/>
                <a:cs typeface="Arial"/>
                <a:sym typeface="Arial"/>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4pPr>
            <a:lvl5pPr marL="3047924" marR="0" lvl="4"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44"/>
          <p:cNvSpPr txBox="1">
            <a:spLocks noGrp="1"/>
          </p:cNvSpPr>
          <p:nvPr>
            <p:ph type="body" idx="2"/>
          </p:nvPr>
        </p:nvSpPr>
        <p:spPr>
          <a:xfrm>
            <a:off x="307957" y="1388486"/>
            <a:ext cx="8782051" cy="772583"/>
          </a:xfrm>
          <a:prstGeom prst="rect">
            <a:avLst/>
          </a:prstGeom>
          <a:noFill/>
          <a:ln>
            <a:noFill/>
          </a:ln>
        </p:spPr>
        <p:txBody>
          <a:bodyPr spcFirstLastPara="1" wrap="square" lIns="121897" tIns="60932" rIns="121897" bIns="60932" anchor="t" anchorCtr="0">
            <a:noAutofit/>
          </a:bodyPr>
          <a:lstStyle>
            <a:lvl1pPr marL="609585" marR="0" lvl="0" indent="-304792" algn="l" rtl="0">
              <a:lnSpc>
                <a:spcPct val="90000"/>
              </a:lnSpc>
              <a:spcBef>
                <a:spcPts val="1000"/>
              </a:spcBef>
              <a:spcAft>
                <a:spcPts val="0"/>
              </a:spcAft>
              <a:buClr>
                <a:srgbClr val="3A62AA"/>
              </a:buClr>
              <a:buSzPts val="1400"/>
              <a:buFont typeface="Arial"/>
              <a:buNone/>
              <a:defRPr sz="1900" b="0" i="0" u="none" strike="noStrike" cap="none">
                <a:solidFill>
                  <a:srgbClr val="3A62AA"/>
                </a:solidFill>
                <a:latin typeface="Arial"/>
                <a:ea typeface="Arial"/>
                <a:cs typeface="Arial"/>
                <a:sym typeface="Arial"/>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4pPr>
            <a:lvl5pPr marL="3047924" marR="0" lvl="4"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09803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_Disposition personnalisée">
  <p:cSld name="4_Disposition personnalisée">
    <p:spTree>
      <p:nvGrpSpPr>
        <p:cNvPr id="1" name="Shape 34"/>
        <p:cNvGrpSpPr/>
        <p:nvPr/>
      </p:nvGrpSpPr>
      <p:grpSpPr>
        <a:xfrm>
          <a:off x="0" y="0"/>
          <a:ext cx="0" cy="0"/>
          <a:chOff x="0" y="0"/>
          <a:chExt cx="0" cy="0"/>
        </a:xfrm>
      </p:grpSpPr>
      <p:pic>
        <p:nvPicPr>
          <p:cNvPr id="35" name="Google Shape;35;p46" descr="Une image contenant texte&#10;&#10;Description générée automatiquement"/>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6" name="Google Shape;36;p46"/>
          <p:cNvSpPr txBox="1">
            <a:spLocks noGrp="1"/>
          </p:cNvSpPr>
          <p:nvPr>
            <p:ph type="body" idx="1"/>
          </p:nvPr>
        </p:nvSpPr>
        <p:spPr>
          <a:xfrm>
            <a:off x="307957" y="307955"/>
            <a:ext cx="8782051" cy="772583"/>
          </a:xfrm>
          <a:prstGeom prst="rect">
            <a:avLst/>
          </a:prstGeom>
          <a:noFill/>
          <a:ln>
            <a:noFill/>
          </a:ln>
        </p:spPr>
        <p:txBody>
          <a:bodyPr spcFirstLastPara="1" wrap="square" lIns="121897" tIns="60932" rIns="121897" bIns="60932" anchor="t" anchorCtr="0">
            <a:noAutofit/>
          </a:bodyPr>
          <a:lstStyle>
            <a:lvl1pPr marL="609585" marR="0" lvl="0" indent="-304792" algn="l" rtl="0">
              <a:lnSpc>
                <a:spcPct val="90000"/>
              </a:lnSpc>
              <a:spcBef>
                <a:spcPts val="1000"/>
              </a:spcBef>
              <a:spcAft>
                <a:spcPts val="0"/>
              </a:spcAft>
              <a:buClr>
                <a:srgbClr val="3A62AA"/>
              </a:buClr>
              <a:buSzPts val="1800"/>
              <a:buFont typeface="Arial"/>
              <a:buNone/>
              <a:defRPr sz="2400" b="1" i="0" u="none" strike="noStrike" cap="none">
                <a:solidFill>
                  <a:srgbClr val="3A62AA"/>
                </a:solidFill>
                <a:latin typeface="Arial"/>
                <a:ea typeface="Arial"/>
                <a:cs typeface="Arial"/>
                <a:sym typeface="Arial"/>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4pPr>
            <a:lvl5pPr marL="3047924" marR="0" lvl="4"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46"/>
          <p:cNvSpPr txBox="1">
            <a:spLocks noGrp="1"/>
          </p:cNvSpPr>
          <p:nvPr>
            <p:ph type="body" idx="2"/>
          </p:nvPr>
        </p:nvSpPr>
        <p:spPr>
          <a:xfrm>
            <a:off x="307957" y="1388486"/>
            <a:ext cx="8782051" cy="772583"/>
          </a:xfrm>
          <a:prstGeom prst="rect">
            <a:avLst/>
          </a:prstGeom>
          <a:noFill/>
          <a:ln>
            <a:noFill/>
          </a:ln>
        </p:spPr>
        <p:txBody>
          <a:bodyPr spcFirstLastPara="1" wrap="square" lIns="121897" tIns="60932" rIns="121897" bIns="60932" anchor="t" anchorCtr="0">
            <a:noAutofit/>
          </a:bodyPr>
          <a:lstStyle>
            <a:lvl1pPr marL="609585" marR="0" lvl="0" indent="-304792" algn="l" rtl="0">
              <a:lnSpc>
                <a:spcPct val="90000"/>
              </a:lnSpc>
              <a:spcBef>
                <a:spcPts val="1000"/>
              </a:spcBef>
              <a:spcAft>
                <a:spcPts val="0"/>
              </a:spcAft>
              <a:buClr>
                <a:srgbClr val="3A62AA"/>
              </a:buClr>
              <a:buSzPts val="1400"/>
              <a:buFont typeface="Arial"/>
              <a:buNone/>
              <a:defRPr sz="1900" b="0" i="0" u="none" strike="noStrike" cap="none">
                <a:solidFill>
                  <a:srgbClr val="3A62AA"/>
                </a:solidFill>
                <a:latin typeface="Arial"/>
                <a:ea typeface="Arial"/>
                <a:cs typeface="Arial"/>
                <a:sym typeface="Arial"/>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4pPr>
            <a:lvl5pPr marL="3047924" marR="0" lvl="4"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10348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3_Titre et contenu">
  <p:cSld name="13_Titre et contenu">
    <p:spTree>
      <p:nvGrpSpPr>
        <p:cNvPr id="1" name="Shape 22"/>
        <p:cNvGrpSpPr/>
        <p:nvPr/>
      </p:nvGrpSpPr>
      <p:grpSpPr>
        <a:xfrm>
          <a:off x="0" y="0"/>
          <a:ext cx="0" cy="0"/>
          <a:chOff x="0" y="0"/>
          <a:chExt cx="0" cy="0"/>
        </a:xfrm>
      </p:grpSpPr>
      <p:pic>
        <p:nvPicPr>
          <p:cNvPr id="23" name="Google Shape;23;p4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24" name="Google Shape;24;p42"/>
          <p:cNvSpPr txBox="1">
            <a:spLocks noGrp="1"/>
          </p:cNvSpPr>
          <p:nvPr>
            <p:ph type="body" idx="1"/>
          </p:nvPr>
        </p:nvSpPr>
        <p:spPr>
          <a:xfrm>
            <a:off x="307957" y="307955"/>
            <a:ext cx="8782051" cy="772583"/>
          </a:xfrm>
          <a:prstGeom prst="rect">
            <a:avLst/>
          </a:prstGeom>
          <a:noFill/>
          <a:ln>
            <a:noFill/>
          </a:ln>
        </p:spPr>
        <p:txBody>
          <a:bodyPr spcFirstLastPara="1" wrap="square" lIns="121897" tIns="60932" rIns="121897" bIns="60932" anchor="t" anchorCtr="0">
            <a:noAutofit/>
          </a:bodyPr>
          <a:lstStyle>
            <a:lvl1pPr marL="609585" marR="0" lvl="0" indent="-304792" algn="l" rtl="0">
              <a:lnSpc>
                <a:spcPct val="90000"/>
              </a:lnSpc>
              <a:spcBef>
                <a:spcPts val="1000"/>
              </a:spcBef>
              <a:spcAft>
                <a:spcPts val="0"/>
              </a:spcAft>
              <a:buClr>
                <a:srgbClr val="3A62AA"/>
              </a:buClr>
              <a:buSzPts val="1800"/>
              <a:buFont typeface="Arial"/>
              <a:buNone/>
              <a:defRPr sz="2400" b="1" i="0" u="none" strike="noStrike" cap="none">
                <a:solidFill>
                  <a:srgbClr val="3A62AA"/>
                </a:solidFill>
                <a:latin typeface="Arial"/>
                <a:ea typeface="Arial"/>
                <a:cs typeface="Arial"/>
                <a:sym typeface="Arial"/>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4pPr>
            <a:lvl5pPr marL="3047924" marR="0" lvl="4"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42"/>
          <p:cNvSpPr txBox="1">
            <a:spLocks noGrp="1"/>
          </p:cNvSpPr>
          <p:nvPr>
            <p:ph type="body" idx="2"/>
          </p:nvPr>
        </p:nvSpPr>
        <p:spPr>
          <a:xfrm>
            <a:off x="307957" y="1388486"/>
            <a:ext cx="8782051" cy="772583"/>
          </a:xfrm>
          <a:prstGeom prst="rect">
            <a:avLst/>
          </a:prstGeom>
          <a:noFill/>
          <a:ln>
            <a:noFill/>
          </a:ln>
        </p:spPr>
        <p:txBody>
          <a:bodyPr spcFirstLastPara="1" wrap="square" lIns="121897" tIns="60932" rIns="121897" bIns="60932" anchor="t" anchorCtr="0">
            <a:noAutofit/>
          </a:bodyPr>
          <a:lstStyle>
            <a:lvl1pPr marL="609585" marR="0" lvl="0" indent="-304792" algn="l" rtl="0">
              <a:lnSpc>
                <a:spcPct val="90000"/>
              </a:lnSpc>
              <a:spcBef>
                <a:spcPts val="1000"/>
              </a:spcBef>
              <a:spcAft>
                <a:spcPts val="0"/>
              </a:spcAft>
              <a:buClr>
                <a:srgbClr val="3A62AA"/>
              </a:buClr>
              <a:buSzPts val="1400"/>
              <a:buFont typeface="Arial"/>
              <a:buNone/>
              <a:defRPr sz="1900" b="0" i="0" u="none" strike="noStrike" cap="none">
                <a:solidFill>
                  <a:srgbClr val="3A62AA"/>
                </a:solidFill>
                <a:latin typeface="Arial"/>
                <a:ea typeface="Arial"/>
                <a:cs typeface="Arial"/>
                <a:sym typeface="Arial"/>
              </a:defRPr>
            </a:lvl1pPr>
            <a:lvl2pPr marL="1219170" marR="0" lvl="1" indent="-457189"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4pPr>
            <a:lvl5pPr marL="3047924" marR="0" lvl="4"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5pPr>
            <a:lvl6pPr marL="3657509" marR="0" lvl="5"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6pPr>
            <a:lvl7pPr marL="4267093" marR="0" lvl="6"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7pPr>
            <a:lvl8pPr marL="4876678" marR="0" lvl="7"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8pPr>
            <a:lvl9pPr marL="5486263" marR="0" lvl="8" indent="-419090" algn="l" rtl="0">
              <a:lnSpc>
                <a:spcPct val="90000"/>
              </a:lnSpc>
              <a:spcBef>
                <a:spcPts val="500"/>
              </a:spcBef>
              <a:spcAft>
                <a:spcPts val="0"/>
              </a:spcAft>
              <a:buClr>
                <a:schemeClr val="dk1"/>
              </a:buClr>
              <a:buSzPts val="135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182252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09/03/2022</a:t>
            </a:fld>
            <a:endParaRPr lang="fr-FR" dirty="0">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dirty="0">
              <a:solidFill>
                <a:prstClr val="white">
                  <a:tint val="75000"/>
                </a:prstClr>
              </a:solidFill>
            </a:endParaRPr>
          </a:p>
        </p:txBody>
      </p:sp>
    </p:spTree>
    <p:extLst>
      <p:ext uri="{BB962C8B-B14F-4D97-AF65-F5344CB8AC3E}">
        <p14:creationId xmlns:p14="http://schemas.microsoft.com/office/powerpoint/2010/main" val="2662140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01_Couv">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20004" y="1440000"/>
            <a:ext cx="5314951" cy="2387600"/>
          </a:xfrm>
        </p:spPr>
        <p:txBody>
          <a:bodyPr anchor="b">
            <a:normAutofit/>
          </a:bodyPr>
          <a:lstStyle>
            <a:lvl1pPr algn="l">
              <a:defRPr sz="4800"/>
            </a:lvl1pPr>
          </a:lstStyle>
          <a:p>
            <a:r>
              <a:rPr lang="fr-FR" dirty="0"/>
              <a:t>MODIFIEZ LE STYLE DU TITRE</a:t>
            </a:r>
          </a:p>
        </p:txBody>
      </p:sp>
      <p:sp>
        <p:nvSpPr>
          <p:cNvPr id="3" name="Sous-titre 2"/>
          <p:cNvSpPr>
            <a:spLocks noGrp="1"/>
          </p:cNvSpPr>
          <p:nvPr>
            <p:ph type="subTitle" idx="1"/>
          </p:nvPr>
        </p:nvSpPr>
        <p:spPr>
          <a:xfrm>
            <a:off x="720004" y="3960000"/>
            <a:ext cx="531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3" y="-9517078"/>
            <a:ext cx="16788264" cy="16788264"/>
          </a:xfrm>
          <a:prstGeom prst="arc">
            <a:avLst/>
          </a:prstGeom>
          <a:ln w="825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fr-FR" sz="1800" dirty="0">
              <a:solidFill>
                <a:srgbClr val="18073A"/>
              </a:solidFill>
            </a:endParaRP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77533" y="800139"/>
            <a:ext cx="5616000" cy="5616000"/>
          </a:xfrm>
          <a:prstGeom prst="ellipse">
            <a:avLst/>
          </a:prstGeom>
          <a:solidFill>
            <a:schemeClr val="bg1"/>
          </a:solidFill>
          <a:ln w="825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pic>
        <p:nvPicPr>
          <p:cNvPr id="13" name="Image 12">
            <a:extLst>
              <a:ext uri="{FF2B5EF4-FFF2-40B4-BE49-F238E27FC236}">
                <a16:creationId xmlns:a16="http://schemas.microsoft.com/office/drawing/2014/main" xmlns="" id="{DDB0F631-CE05-CE49-B9C6-BB0CAAD079A0}"/>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101677" y="60925"/>
            <a:ext cx="1072064" cy="972267"/>
          </a:xfrm>
          <a:prstGeom prst="rect">
            <a:avLst/>
          </a:prstGeom>
        </p:spPr>
      </p:pic>
      <p:sp>
        <p:nvSpPr>
          <p:cNvPr id="15" name="Espace réservé pour une image  14">
            <a:extLst>
              <a:ext uri="{FF2B5EF4-FFF2-40B4-BE49-F238E27FC236}">
                <a16:creationId xmlns:a16="http://schemas.microsoft.com/office/drawing/2014/main" xmlns="" id="{5507AEDD-8CA8-1049-A596-898E3E0C24D6}"/>
              </a:ext>
            </a:extLst>
          </p:cNvPr>
          <p:cNvSpPr>
            <a:spLocks noGrp="1"/>
          </p:cNvSpPr>
          <p:nvPr>
            <p:ph type="pic" sz="quarter" idx="10"/>
          </p:nvPr>
        </p:nvSpPr>
        <p:spPr>
          <a:xfrm>
            <a:off x="8137182" y="1704814"/>
            <a:ext cx="3827623" cy="3797084"/>
          </a:xfrm>
        </p:spPr>
        <p:txBody>
          <a:bodyPr anchor="ctr" anchorCtr="0">
            <a:normAutofit/>
          </a:bodyPr>
          <a:lstStyle>
            <a:lvl1pPr marL="0" indent="0" algn="ctr">
              <a:buFontTx/>
              <a:buNone/>
              <a:defRPr sz="1500" b="1"/>
            </a:lvl1pPr>
          </a:lstStyle>
          <a:p>
            <a:endParaRPr lang="fr-FR"/>
          </a:p>
        </p:txBody>
      </p:sp>
      <p:pic>
        <p:nvPicPr>
          <p:cNvPr id="20" name="Image 19">
            <a:extLst>
              <a:ext uri="{FF2B5EF4-FFF2-40B4-BE49-F238E27FC236}">
                <a16:creationId xmlns:a16="http://schemas.microsoft.com/office/drawing/2014/main" xmlns="" id="{FD47407C-19B9-7D43-8149-9C418E1574D5}"/>
              </a:ext>
            </a:extLst>
          </p:cNvPr>
          <p:cNvPicPr>
            <a:picLocks noChangeAspect="1"/>
          </p:cNvPicPr>
          <p:nvPr userDrawn="1"/>
        </p:nvPicPr>
        <p:blipFill>
          <a:blip r:embed="rId3" r:link="rId4" cstate="email">
            <a:extLst>
              <a:ext uri="{28A0092B-C50C-407E-A947-70E740481C1C}">
                <a14:useLocalDpi xmlns:a14="http://schemas.microsoft.com/office/drawing/2010/main"/>
              </a:ext>
            </a:extLst>
          </a:blip>
          <a:stretch>
            <a:fillRect/>
          </a:stretch>
        </p:blipFill>
        <p:spPr>
          <a:xfrm>
            <a:off x="1725697" y="198438"/>
            <a:ext cx="865771" cy="692616"/>
          </a:xfrm>
          <a:prstGeom prst="rect">
            <a:avLst/>
          </a:prstGeom>
        </p:spPr>
      </p:pic>
    </p:spTree>
    <p:extLst>
      <p:ext uri="{BB962C8B-B14F-4D97-AF65-F5344CB8AC3E}">
        <p14:creationId xmlns:p14="http://schemas.microsoft.com/office/powerpoint/2010/main" val="249694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u et Focus Version 01">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8014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2" name="Titre 1"/>
          <p:cNvSpPr>
            <a:spLocks noGrp="1"/>
          </p:cNvSpPr>
          <p:nvPr>
            <p:ph type="title" hasCustomPrompt="1"/>
          </p:nvPr>
        </p:nvSpPr>
        <p:spPr>
          <a:xfrm>
            <a:off x="540003" y="678052"/>
            <a:ext cx="5435009" cy="1325563"/>
          </a:xfrm>
        </p:spPr>
        <p:txBody>
          <a:bodyPr>
            <a:normAutofit/>
          </a:bodyPr>
          <a:lstStyle>
            <a:lvl1pPr>
              <a:defRPr sz="2800"/>
            </a:lvl1pPr>
          </a:lstStyle>
          <a:p>
            <a:r>
              <a:rPr lang="fr-FR" dirty="0"/>
              <a:t>MODIFIEZ LE STYLE DU TITRE</a:t>
            </a:r>
          </a:p>
        </p:txBody>
      </p:sp>
      <p:sp>
        <p:nvSpPr>
          <p:cNvPr id="4" name="Espace réservé de la date 3"/>
          <p:cNvSpPr>
            <a:spLocks noGrp="1"/>
          </p:cNvSpPr>
          <p:nvPr>
            <p:ph type="dt" sz="half" idx="10"/>
          </p:nvPr>
        </p:nvSpPr>
        <p:spPr>
          <a:xfrm>
            <a:off x="-291639" y="7626682"/>
            <a:ext cx="838200" cy="187027"/>
          </a:xfrm>
        </p:spPr>
        <p:txBody>
          <a:bodyPr/>
          <a:lstStyle/>
          <a:p>
            <a:fld id="{33AF95C0-C400-184B-8B6C-4FBAE334CF53}" type="datetime1">
              <a:rPr lang="fr-FR" smtClean="0">
                <a:solidFill>
                  <a:srgbClr val="18073A">
                    <a:tint val="75000"/>
                  </a:srgbClr>
                </a:solidFill>
              </a:rPr>
              <a:pPr/>
              <a:t>09/03/2022</a:t>
            </a:fld>
            <a:endParaRPr lang="fr-FR" dirty="0">
              <a:solidFill>
                <a:srgbClr val="18073A">
                  <a:tint val="75000"/>
                </a:srgbClr>
              </a:solidFill>
            </a:endParaRPr>
          </a:p>
        </p:txBody>
      </p:sp>
      <p:sp>
        <p:nvSpPr>
          <p:cNvPr id="5" name="Espace réservé du pied de page 4"/>
          <p:cNvSpPr>
            <a:spLocks noGrp="1"/>
          </p:cNvSpPr>
          <p:nvPr>
            <p:ph type="ftr" sz="quarter" idx="11"/>
          </p:nvPr>
        </p:nvSpPr>
        <p:spPr>
          <a:xfrm>
            <a:off x="660862" y="7626682"/>
            <a:ext cx="8420100" cy="187027"/>
          </a:xfrm>
        </p:spPr>
        <p:txBody>
          <a:bodyPr/>
          <a:lstStyle/>
          <a:p>
            <a:endParaRPr lang="fr-FR" dirty="0">
              <a:solidFill>
                <a:srgbClr val="18073A">
                  <a:tint val="75000"/>
                </a:srgbClr>
              </a:solidFill>
            </a:endParaRPr>
          </a:p>
        </p:txBody>
      </p:sp>
      <p:sp>
        <p:nvSpPr>
          <p:cNvPr id="6" name="Espace réservé du numéro de diapositive 5"/>
          <p:cNvSpPr>
            <a:spLocks noGrp="1"/>
          </p:cNvSpPr>
          <p:nvPr>
            <p:ph type="sldNum" sz="quarter" idx="12"/>
          </p:nvPr>
        </p:nvSpPr>
        <p:spPr>
          <a:xfrm>
            <a:off x="134504" y="6588170"/>
            <a:ext cx="838200" cy="187027"/>
          </a:xfrm>
        </p:spPr>
        <p:txBody>
          <a:bodyPr/>
          <a:lstStyle/>
          <a:p>
            <a:fld id="{C814DB2B-3EFD-4766-A6C9-C9A5E84D2897}" type="slidenum">
              <a:rPr lang="fr-FR" smtClean="0">
                <a:solidFill>
                  <a:srgbClr val="FFFFFF"/>
                </a:solidFill>
              </a:rPr>
              <a:pPr/>
              <a:t>‹N°›</a:t>
            </a:fld>
            <a:endParaRPr lang="fr-FR" dirty="0">
              <a:solidFill>
                <a:srgbClr val="FFFFFF"/>
              </a:solidFill>
            </a:endParaRPr>
          </a:p>
        </p:txBody>
      </p:sp>
      <p:grpSp>
        <p:nvGrpSpPr>
          <p:cNvPr id="20" name="Logo">
            <a:extLst>
              <a:ext uri="{FF2B5EF4-FFF2-40B4-BE49-F238E27FC236}">
                <a16:creationId xmlns:a16="http://schemas.microsoft.com/office/drawing/2014/main" xmlns=""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xmlns=""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a:solidFill>
                  <a:srgbClr val="18073A"/>
                </a:solidFill>
              </a:endParaRPr>
            </a:p>
          </p:txBody>
        </p:sp>
        <p:sp>
          <p:nvSpPr>
            <p:cNvPr id="14" name="AutoShape 14" descr="Forme libre 30">
              <a:extLst>
                <a:ext uri="{FF2B5EF4-FFF2-40B4-BE49-F238E27FC236}">
                  <a16:creationId xmlns:a16="http://schemas.microsoft.com/office/drawing/2014/main" xmlns=""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pic>
          <p:nvPicPr>
            <p:cNvPr id="19" name="Google Shape;65;p13">
              <a:extLst>
                <a:ext uri="{FF2B5EF4-FFF2-40B4-BE49-F238E27FC236}">
                  <a16:creationId xmlns:a16="http://schemas.microsoft.com/office/drawing/2014/main" xmlns="" id="{244BDF87-2C03-714C-9E7A-564B9066F978}"/>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xmlns="" id="{66C8A843-8912-C243-B5E8-6D76AD99DE8A}"/>
              </a:ext>
            </a:extLst>
          </p:cNvPr>
          <p:cNvGrpSpPr>
            <a:grpSpLocks noChangeAspect="1"/>
          </p:cNvGrpSpPr>
          <p:nvPr userDrawn="1"/>
        </p:nvGrpSpPr>
        <p:grpSpPr>
          <a:xfrm>
            <a:off x="-4266972" y="-8174052"/>
            <a:ext cx="16324455" cy="15363669"/>
            <a:chOff x="-4934542" y="-9517078"/>
            <a:chExt cx="17838137" cy="16788264"/>
          </a:xfrm>
        </p:grpSpPr>
        <p:sp>
          <p:nvSpPr>
            <p:cNvPr id="18" name="Arc 17">
              <a:extLst>
                <a:ext uri="{FF2B5EF4-FFF2-40B4-BE49-F238E27FC236}">
                  <a16:creationId xmlns:a16="http://schemas.microsoft.com/office/drawing/2014/main" xmlns="" id="{614B2499-4A4A-1145-9D2B-9C51E8121C5D}"/>
                </a:ext>
              </a:extLst>
            </p:cNvPr>
            <p:cNvSpPr/>
            <p:nvPr userDrawn="1"/>
          </p:nvSpPr>
          <p:spPr>
            <a:xfrm rot="4492608">
              <a:off x="-4934542" y="-9517078"/>
              <a:ext cx="16788264" cy="16788264"/>
            </a:xfrm>
            <a:prstGeom prst="arc">
              <a:avLst/>
            </a:prstGeom>
            <a:ln w="825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fr-FR" sz="1800" dirty="0">
                <a:solidFill>
                  <a:srgbClr val="18073A"/>
                </a:solidFill>
              </a:endParaRPr>
            </a:p>
          </p:txBody>
        </p:sp>
        <p:sp>
          <p:nvSpPr>
            <p:cNvPr id="21" name="Ellipse 20">
              <a:extLst>
                <a:ext uri="{FF2B5EF4-FFF2-40B4-BE49-F238E27FC236}">
                  <a16:creationId xmlns:a16="http://schemas.microsoft.com/office/drawing/2014/main" xmlns="" id="{A8AA61A9-E132-094A-B651-87DF4259F086}"/>
                </a:ext>
              </a:extLst>
            </p:cNvPr>
            <p:cNvSpPr/>
            <p:nvPr userDrawn="1"/>
          </p:nvSpPr>
          <p:spPr>
            <a:xfrm rot="21023656">
              <a:off x="7278247" y="743784"/>
              <a:ext cx="5625348" cy="5625348"/>
            </a:xfrm>
            <a:prstGeom prst="ellipse">
              <a:avLst/>
            </a:prstGeom>
            <a:solidFill>
              <a:schemeClr val="bg1"/>
            </a:solidFill>
            <a:ln w="825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3"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3"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2" name="Espace réservé du texte 11">
            <a:extLst>
              <a:ext uri="{FF2B5EF4-FFF2-40B4-BE49-F238E27FC236}">
                <a16:creationId xmlns:a16="http://schemas.microsoft.com/office/drawing/2014/main" xmlns="" id="{F50B58D4-6C4B-8C4D-9D77-D45533B43E64}"/>
              </a:ext>
            </a:extLst>
          </p:cNvPr>
          <p:cNvSpPr>
            <a:spLocks noGrp="1"/>
          </p:cNvSpPr>
          <p:nvPr>
            <p:ph type="body" sz="quarter" idx="13"/>
          </p:nvPr>
        </p:nvSpPr>
        <p:spPr>
          <a:xfrm>
            <a:off x="7629641" y="2957683"/>
            <a:ext cx="3629025" cy="485775"/>
          </a:xfrm>
        </p:spPr>
        <p:txBody>
          <a:bodyPr anchor="ctr">
            <a:normAutofit/>
          </a:bodyPr>
          <a:lstStyle>
            <a:lvl1pPr marL="0" indent="0" algn="ctr">
              <a:lnSpc>
                <a:spcPct val="100000"/>
              </a:lnSpc>
              <a:buFontTx/>
              <a:buNone/>
              <a:defRPr sz="1400">
                <a:solidFill>
                  <a:schemeClr val="accent2"/>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xmlns="" id="{209D99ED-776C-CA4E-A874-42BBCEA74943}"/>
              </a:ext>
            </a:extLst>
          </p:cNvPr>
          <p:cNvSpPr>
            <a:spLocks noGrp="1"/>
          </p:cNvSpPr>
          <p:nvPr>
            <p:ph type="body" sz="quarter" idx="14"/>
          </p:nvPr>
        </p:nvSpPr>
        <p:spPr>
          <a:xfrm>
            <a:off x="7615239" y="3600451"/>
            <a:ext cx="3657600" cy="1057275"/>
          </a:xfrm>
        </p:spPr>
        <p:txBody>
          <a:bodyPr anchor="ctr">
            <a:noAutofit/>
          </a:bodyPr>
          <a:lstStyle>
            <a:lvl1pPr marL="0" indent="0" algn="ctr">
              <a:buFontTx/>
              <a:buNone/>
              <a:defRPr sz="2000" b="1" i="0">
                <a:solidFill>
                  <a:schemeClr val="accent1"/>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dirty="0"/>
              <a:t>Cliquez pour modifier les styles du texte du masque</a:t>
            </a:r>
          </a:p>
        </p:txBody>
      </p:sp>
      <p:sp>
        <p:nvSpPr>
          <p:cNvPr id="27" name="Espace réservé du texte 25">
            <a:extLst>
              <a:ext uri="{FF2B5EF4-FFF2-40B4-BE49-F238E27FC236}">
                <a16:creationId xmlns:a16="http://schemas.microsoft.com/office/drawing/2014/main" xmlns="" id="{290C58F6-26F2-7449-9595-05B74AAF59C4}"/>
              </a:ext>
            </a:extLst>
          </p:cNvPr>
          <p:cNvSpPr>
            <a:spLocks noGrp="1"/>
          </p:cNvSpPr>
          <p:nvPr>
            <p:ph type="body" sz="quarter" idx="15"/>
          </p:nvPr>
        </p:nvSpPr>
        <p:spPr>
          <a:xfrm>
            <a:off x="542925" y="2134158"/>
            <a:ext cx="5486400" cy="439896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xmlns="" id="{58086997-3B92-164A-9535-AF3DEFFAB5A7}"/>
              </a:ext>
            </a:extLst>
          </p:cNvPr>
          <p:cNvSpPr>
            <a:spLocks noGrp="1"/>
          </p:cNvSpPr>
          <p:nvPr>
            <p:ph type="body" sz="quarter" idx="16" hasCustomPrompt="1"/>
          </p:nvPr>
        </p:nvSpPr>
        <p:spPr>
          <a:xfrm>
            <a:off x="540000"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dirty="0"/>
              <a:t>Titre du chapitre</a:t>
            </a:r>
          </a:p>
        </p:txBody>
      </p:sp>
    </p:spTree>
    <p:extLst>
      <p:ext uri="{BB962C8B-B14F-4D97-AF65-F5344CB8AC3E}">
        <p14:creationId xmlns:p14="http://schemas.microsoft.com/office/powerpoint/2010/main" val="2835978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8014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a:solidFill>
                  <a:srgbClr val="18073A"/>
                </a:solidFill>
              </a:endParaRP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3"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2" name="Titre 1"/>
          <p:cNvSpPr>
            <a:spLocks noGrp="1"/>
          </p:cNvSpPr>
          <p:nvPr>
            <p:ph type="title" hasCustomPrompt="1"/>
          </p:nvPr>
        </p:nvSpPr>
        <p:spPr>
          <a:xfrm>
            <a:off x="540001" y="540000"/>
            <a:ext cx="10847139" cy="1325563"/>
          </a:xfrm>
        </p:spPr>
        <p:txBody>
          <a:bodyPr anchor="ctr">
            <a:normAutofit/>
          </a:bodyPr>
          <a:lstStyle>
            <a:lvl1pPr>
              <a:defRPr sz="2800"/>
            </a:lvl1pPr>
          </a:lstStyle>
          <a:p>
            <a:r>
              <a:rPr lang="fr-FR" dirty="0"/>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2160000"/>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solidFill>
                  <a:srgbClr val="18073A">
                    <a:tint val="75000"/>
                  </a:srgbClr>
                </a:solidFill>
              </a:rPr>
              <a:pPr/>
              <a:t>09/03/2022</a:t>
            </a:fld>
            <a:endParaRPr lang="fr-FR">
              <a:solidFill>
                <a:srgbClr val="18073A">
                  <a:tint val="75000"/>
                </a:srgbClr>
              </a:solidFill>
            </a:endParaRP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solidFill>
                <a:srgbClr val="18073A">
                  <a:tint val="75000"/>
                </a:srgbClr>
              </a:solidFill>
            </a:endParaRPr>
          </a:p>
        </p:txBody>
      </p:sp>
      <p:sp>
        <p:nvSpPr>
          <p:cNvPr id="7" name="Espace réservé du numéro de diapositive 6"/>
          <p:cNvSpPr>
            <a:spLocks noGrp="1"/>
          </p:cNvSpPr>
          <p:nvPr>
            <p:ph type="sldNum" sz="quarter" idx="12"/>
          </p:nvPr>
        </p:nvSpPr>
        <p:spPr>
          <a:xfrm>
            <a:off x="134504" y="6588170"/>
            <a:ext cx="838200" cy="187027"/>
          </a:xfrm>
        </p:spPr>
        <p:txBody>
          <a:bodyPr/>
          <a:lstStyle/>
          <a:p>
            <a:fld id="{C814DB2B-3EFD-4766-A6C9-C9A5E84D2897}" type="slidenum">
              <a:rPr lang="fr-FR" smtClean="0">
                <a:solidFill>
                  <a:srgbClr val="FFFFFF"/>
                </a:solidFill>
              </a:rPr>
              <a:pPr/>
              <a:t>‹N°›</a:t>
            </a:fld>
            <a:endParaRPr lang="fr-FR">
              <a:solidFill>
                <a:srgbClr val="FFFFFF"/>
              </a:solidFill>
            </a:endParaRPr>
          </a:p>
        </p:txBody>
      </p:sp>
      <p:sp>
        <p:nvSpPr>
          <p:cNvPr id="18" name="Espace réservé du texte 28">
            <a:extLst>
              <a:ext uri="{FF2B5EF4-FFF2-40B4-BE49-F238E27FC236}">
                <a16:creationId xmlns:a16="http://schemas.microsoft.com/office/drawing/2014/main" xmlns="" id="{2DF67E5F-EBCB-D347-A981-54B8A0F10DD4}"/>
              </a:ext>
            </a:extLst>
          </p:cNvPr>
          <p:cNvSpPr>
            <a:spLocks noGrp="1"/>
          </p:cNvSpPr>
          <p:nvPr>
            <p:ph type="body" sz="quarter" idx="16" hasCustomPrompt="1"/>
          </p:nvPr>
        </p:nvSpPr>
        <p:spPr>
          <a:xfrm>
            <a:off x="540000"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dirty="0"/>
              <a:t>Titre du chapitre</a:t>
            </a:r>
          </a:p>
        </p:txBody>
      </p:sp>
    </p:spTree>
    <p:extLst>
      <p:ext uri="{BB962C8B-B14F-4D97-AF65-F5344CB8AC3E}">
        <p14:creationId xmlns:p14="http://schemas.microsoft.com/office/powerpoint/2010/main" val="2284990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8014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a:solidFill>
                  <a:srgbClr val="18073A"/>
                </a:solidFill>
              </a:endParaRP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3"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2" name="Titre 1"/>
          <p:cNvSpPr>
            <a:spLocks noGrp="1"/>
          </p:cNvSpPr>
          <p:nvPr>
            <p:ph type="title" hasCustomPrompt="1"/>
          </p:nvPr>
        </p:nvSpPr>
        <p:spPr>
          <a:xfrm>
            <a:off x="540001" y="540000"/>
            <a:ext cx="10847139" cy="1325563"/>
          </a:xfrm>
        </p:spPr>
        <p:txBody>
          <a:bodyPr anchor="ctr">
            <a:normAutofit/>
          </a:bodyPr>
          <a:lstStyle>
            <a:lvl1pPr>
              <a:defRPr sz="2800"/>
            </a:lvl1pPr>
          </a:lstStyle>
          <a:p>
            <a:r>
              <a:rPr lang="fr-FR" dirty="0"/>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2160000"/>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solidFill>
                  <a:srgbClr val="18073A">
                    <a:tint val="75000"/>
                  </a:srgbClr>
                </a:solidFill>
              </a:rPr>
              <a:pPr/>
              <a:t>09/03/2022</a:t>
            </a:fld>
            <a:endParaRPr lang="fr-FR">
              <a:solidFill>
                <a:srgbClr val="18073A">
                  <a:tint val="75000"/>
                </a:srgbClr>
              </a:solidFill>
            </a:endParaRP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solidFill>
                <a:srgbClr val="18073A">
                  <a:tint val="75000"/>
                </a:srgbClr>
              </a:solidFill>
            </a:endParaRPr>
          </a:p>
        </p:txBody>
      </p:sp>
      <p:sp>
        <p:nvSpPr>
          <p:cNvPr id="7" name="Espace réservé du numéro de diapositive 6"/>
          <p:cNvSpPr>
            <a:spLocks noGrp="1"/>
          </p:cNvSpPr>
          <p:nvPr>
            <p:ph type="sldNum" sz="quarter" idx="12"/>
          </p:nvPr>
        </p:nvSpPr>
        <p:spPr>
          <a:xfrm>
            <a:off x="134504" y="6588170"/>
            <a:ext cx="838200" cy="187027"/>
          </a:xfrm>
        </p:spPr>
        <p:txBody>
          <a:bodyPr/>
          <a:lstStyle/>
          <a:p>
            <a:fld id="{C814DB2B-3EFD-4766-A6C9-C9A5E84D2897}" type="slidenum">
              <a:rPr lang="fr-FR" smtClean="0">
                <a:solidFill>
                  <a:srgbClr val="FFFFFF"/>
                </a:solidFill>
              </a:rPr>
              <a:pPr/>
              <a:t>‹N°›</a:t>
            </a:fld>
            <a:endParaRPr lang="fr-FR">
              <a:solidFill>
                <a:srgbClr val="FFFFFF"/>
              </a:solidFill>
            </a:endParaRPr>
          </a:p>
        </p:txBody>
      </p:sp>
      <p:sp>
        <p:nvSpPr>
          <p:cNvPr id="18" name="Espace réservé du texte 28">
            <a:extLst>
              <a:ext uri="{FF2B5EF4-FFF2-40B4-BE49-F238E27FC236}">
                <a16:creationId xmlns:a16="http://schemas.microsoft.com/office/drawing/2014/main" xmlns="" id="{2DF67E5F-EBCB-D347-A981-54B8A0F10DD4}"/>
              </a:ext>
            </a:extLst>
          </p:cNvPr>
          <p:cNvSpPr>
            <a:spLocks noGrp="1"/>
          </p:cNvSpPr>
          <p:nvPr>
            <p:ph type="body" sz="quarter" idx="16" hasCustomPrompt="1"/>
          </p:nvPr>
        </p:nvSpPr>
        <p:spPr>
          <a:xfrm>
            <a:off x="540000"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dirty="0"/>
              <a:t>Titre du chapitre</a:t>
            </a:r>
          </a:p>
        </p:txBody>
      </p:sp>
    </p:spTree>
    <p:extLst>
      <p:ext uri="{BB962C8B-B14F-4D97-AF65-F5344CB8AC3E}">
        <p14:creationId xmlns:p14="http://schemas.microsoft.com/office/powerpoint/2010/main" val="22849907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u et Focus Version 01">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8014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2" name="Titre 1"/>
          <p:cNvSpPr>
            <a:spLocks noGrp="1"/>
          </p:cNvSpPr>
          <p:nvPr>
            <p:ph type="title" hasCustomPrompt="1"/>
          </p:nvPr>
        </p:nvSpPr>
        <p:spPr>
          <a:xfrm>
            <a:off x="540003" y="678052"/>
            <a:ext cx="5435009" cy="1325563"/>
          </a:xfrm>
        </p:spPr>
        <p:txBody>
          <a:bodyPr>
            <a:normAutofit/>
          </a:bodyPr>
          <a:lstStyle>
            <a:lvl1pPr>
              <a:defRPr sz="2800"/>
            </a:lvl1pPr>
          </a:lstStyle>
          <a:p>
            <a:r>
              <a:rPr lang="fr-FR" dirty="0"/>
              <a:t>MODIFIEZ LE STYLE DU TITRE</a:t>
            </a:r>
          </a:p>
        </p:txBody>
      </p:sp>
      <p:sp>
        <p:nvSpPr>
          <p:cNvPr id="4" name="Espace réservé de la date 3"/>
          <p:cNvSpPr>
            <a:spLocks noGrp="1"/>
          </p:cNvSpPr>
          <p:nvPr>
            <p:ph type="dt" sz="half" idx="10"/>
          </p:nvPr>
        </p:nvSpPr>
        <p:spPr>
          <a:xfrm>
            <a:off x="-291639" y="7626682"/>
            <a:ext cx="838200" cy="187027"/>
          </a:xfrm>
        </p:spPr>
        <p:txBody>
          <a:bodyPr/>
          <a:lstStyle/>
          <a:p>
            <a:fld id="{33AF95C0-C400-184B-8B6C-4FBAE334CF53}" type="datetime1">
              <a:rPr lang="fr-FR" smtClean="0">
                <a:solidFill>
                  <a:srgbClr val="18073A">
                    <a:tint val="75000"/>
                  </a:srgbClr>
                </a:solidFill>
              </a:rPr>
              <a:pPr/>
              <a:t>09/03/2022</a:t>
            </a:fld>
            <a:endParaRPr lang="fr-FR" dirty="0">
              <a:solidFill>
                <a:srgbClr val="18073A">
                  <a:tint val="75000"/>
                </a:srgbClr>
              </a:solidFill>
            </a:endParaRPr>
          </a:p>
        </p:txBody>
      </p:sp>
      <p:sp>
        <p:nvSpPr>
          <p:cNvPr id="5" name="Espace réservé du pied de page 4"/>
          <p:cNvSpPr>
            <a:spLocks noGrp="1"/>
          </p:cNvSpPr>
          <p:nvPr>
            <p:ph type="ftr" sz="quarter" idx="11"/>
          </p:nvPr>
        </p:nvSpPr>
        <p:spPr>
          <a:xfrm>
            <a:off x="660862" y="7626682"/>
            <a:ext cx="8420100" cy="187027"/>
          </a:xfrm>
        </p:spPr>
        <p:txBody>
          <a:bodyPr/>
          <a:lstStyle/>
          <a:p>
            <a:endParaRPr lang="fr-FR" dirty="0">
              <a:solidFill>
                <a:srgbClr val="18073A">
                  <a:tint val="75000"/>
                </a:srgbClr>
              </a:solidFill>
            </a:endParaRPr>
          </a:p>
        </p:txBody>
      </p:sp>
      <p:sp>
        <p:nvSpPr>
          <p:cNvPr id="6" name="Espace réservé du numéro de diapositive 5"/>
          <p:cNvSpPr>
            <a:spLocks noGrp="1"/>
          </p:cNvSpPr>
          <p:nvPr>
            <p:ph type="sldNum" sz="quarter" idx="12"/>
          </p:nvPr>
        </p:nvSpPr>
        <p:spPr>
          <a:xfrm>
            <a:off x="134504" y="6588170"/>
            <a:ext cx="838200" cy="187027"/>
          </a:xfrm>
        </p:spPr>
        <p:txBody>
          <a:bodyPr/>
          <a:lstStyle/>
          <a:p>
            <a:fld id="{C814DB2B-3EFD-4766-A6C9-C9A5E84D2897}" type="slidenum">
              <a:rPr lang="fr-FR" smtClean="0">
                <a:solidFill>
                  <a:srgbClr val="FFFFFF"/>
                </a:solidFill>
              </a:rPr>
              <a:pPr/>
              <a:t>‹N°›</a:t>
            </a:fld>
            <a:endParaRPr lang="fr-FR" dirty="0">
              <a:solidFill>
                <a:srgbClr val="FFFFFF"/>
              </a:solidFill>
            </a:endParaRPr>
          </a:p>
        </p:txBody>
      </p:sp>
      <p:grpSp>
        <p:nvGrpSpPr>
          <p:cNvPr id="20" name="Logo">
            <a:extLst>
              <a:ext uri="{FF2B5EF4-FFF2-40B4-BE49-F238E27FC236}">
                <a16:creationId xmlns:a16="http://schemas.microsoft.com/office/drawing/2014/main" xmlns=""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xmlns=""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a:solidFill>
                  <a:srgbClr val="18073A"/>
                </a:solidFill>
              </a:endParaRPr>
            </a:p>
          </p:txBody>
        </p:sp>
        <p:sp>
          <p:nvSpPr>
            <p:cNvPr id="14" name="AutoShape 14" descr="Forme libre 30">
              <a:extLst>
                <a:ext uri="{FF2B5EF4-FFF2-40B4-BE49-F238E27FC236}">
                  <a16:creationId xmlns:a16="http://schemas.microsoft.com/office/drawing/2014/main" xmlns=""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pic>
          <p:nvPicPr>
            <p:cNvPr id="19" name="Google Shape;65;p13">
              <a:extLst>
                <a:ext uri="{FF2B5EF4-FFF2-40B4-BE49-F238E27FC236}">
                  <a16:creationId xmlns:a16="http://schemas.microsoft.com/office/drawing/2014/main" xmlns="" id="{244BDF87-2C03-714C-9E7A-564B9066F978}"/>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xmlns="" id="{66C8A843-8912-C243-B5E8-6D76AD99DE8A}"/>
              </a:ext>
            </a:extLst>
          </p:cNvPr>
          <p:cNvGrpSpPr>
            <a:grpSpLocks noChangeAspect="1"/>
          </p:cNvGrpSpPr>
          <p:nvPr userDrawn="1"/>
        </p:nvGrpSpPr>
        <p:grpSpPr>
          <a:xfrm>
            <a:off x="-4266972" y="-8174052"/>
            <a:ext cx="16324455" cy="15363669"/>
            <a:chOff x="-4934542" y="-9517078"/>
            <a:chExt cx="17838137" cy="16788264"/>
          </a:xfrm>
        </p:grpSpPr>
        <p:sp>
          <p:nvSpPr>
            <p:cNvPr id="18" name="Arc 17">
              <a:extLst>
                <a:ext uri="{FF2B5EF4-FFF2-40B4-BE49-F238E27FC236}">
                  <a16:creationId xmlns:a16="http://schemas.microsoft.com/office/drawing/2014/main" xmlns="" id="{614B2499-4A4A-1145-9D2B-9C51E8121C5D}"/>
                </a:ext>
              </a:extLst>
            </p:cNvPr>
            <p:cNvSpPr/>
            <p:nvPr userDrawn="1"/>
          </p:nvSpPr>
          <p:spPr>
            <a:xfrm rot="4492608">
              <a:off x="-4934542" y="-9517078"/>
              <a:ext cx="16788264" cy="16788264"/>
            </a:xfrm>
            <a:prstGeom prst="arc">
              <a:avLst/>
            </a:prstGeom>
            <a:ln w="825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fr-FR" sz="1800" dirty="0">
                <a:solidFill>
                  <a:srgbClr val="18073A"/>
                </a:solidFill>
              </a:endParaRPr>
            </a:p>
          </p:txBody>
        </p:sp>
        <p:sp>
          <p:nvSpPr>
            <p:cNvPr id="21" name="Ellipse 20">
              <a:extLst>
                <a:ext uri="{FF2B5EF4-FFF2-40B4-BE49-F238E27FC236}">
                  <a16:creationId xmlns:a16="http://schemas.microsoft.com/office/drawing/2014/main" xmlns="" id="{A8AA61A9-E132-094A-B651-87DF4259F086}"/>
                </a:ext>
              </a:extLst>
            </p:cNvPr>
            <p:cNvSpPr/>
            <p:nvPr userDrawn="1"/>
          </p:nvSpPr>
          <p:spPr>
            <a:xfrm rot="21023656">
              <a:off x="7278247" y="743784"/>
              <a:ext cx="5625348" cy="5625348"/>
            </a:xfrm>
            <a:prstGeom prst="ellipse">
              <a:avLst/>
            </a:prstGeom>
            <a:solidFill>
              <a:schemeClr val="bg1"/>
            </a:solidFill>
            <a:ln w="825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3"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3"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2" name="Espace réservé du texte 11">
            <a:extLst>
              <a:ext uri="{FF2B5EF4-FFF2-40B4-BE49-F238E27FC236}">
                <a16:creationId xmlns:a16="http://schemas.microsoft.com/office/drawing/2014/main" xmlns="" id="{F50B58D4-6C4B-8C4D-9D77-D45533B43E64}"/>
              </a:ext>
            </a:extLst>
          </p:cNvPr>
          <p:cNvSpPr>
            <a:spLocks noGrp="1"/>
          </p:cNvSpPr>
          <p:nvPr>
            <p:ph type="body" sz="quarter" idx="13"/>
          </p:nvPr>
        </p:nvSpPr>
        <p:spPr>
          <a:xfrm>
            <a:off x="7629641" y="2957683"/>
            <a:ext cx="3629025" cy="485775"/>
          </a:xfrm>
        </p:spPr>
        <p:txBody>
          <a:bodyPr anchor="ctr">
            <a:normAutofit/>
          </a:bodyPr>
          <a:lstStyle>
            <a:lvl1pPr marL="0" indent="0" algn="ctr">
              <a:lnSpc>
                <a:spcPct val="100000"/>
              </a:lnSpc>
              <a:buFontTx/>
              <a:buNone/>
              <a:defRPr sz="1400">
                <a:solidFill>
                  <a:schemeClr val="accent2"/>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xmlns="" id="{209D99ED-776C-CA4E-A874-42BBCEA74943}"/>
              </a:ext>
            </a:extLst>
          </p:cNvPr>
          <p:cNvSpPr>
            <a:spLocks noGrp="1"/>
          </p:cNvSpPr>
          <p:nvPr>
            <p:ph type="body" sz="quarter" idx="14"/>
          </p:nvPr>
        </p:nvSpPr>
        <p:spPr>
          <a:xfrm>
            <a:off x="7615239" y="3600451"/>
            <a:ext cx="3657600" cy="1057275"/>
          </a:xfrm>
        </p:spPr>
        <p:txBody>
          <a:bodyPr anchor="ctr">
            <a:noAutofit/>
          </a:bodyPr>
          <a:lstStyle>
            <a:lvl1pPr marL="0" indent="0" algn="ctr">
              <a:buFontTx/>
              <a:buNone/>
              <a:defRPr sz="2000" b="1" i="0">
                <a:solidFill>
                  <a:schemeClr val="accent1"/>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dirty="0"/>
              <a:t>Cliquez pour modifier les styles du texte du masque</a:t>
            </a:r>
          </a:p>
        </p:txBody>
      </p:sp>
      <p:sp>
        <p:nvSpPr>
          <p:cNvPr id="27" name="Espace réservé du texte 25">
            <a:extLst>
              <a:ext uri="{FF2B5EF4-FFF2-40B4-BE49-F238E27FC236}">
                <a16:creationId xmlns:a16="http://schemas.microsoft.com/office/drawing/2014/main" xmlns="" id="{290C58F6-26F2-7449-9595-05B74AAF59C4}"/>
              </a:ext>
            </a:extLst>
          </p:cNvPr>
          <p:cNvSpPr>
            <a:spLocks noGrp="1"/>
          </p:cNvSpPr>
          <p:nvPr>
            <p:ph type="body" sz="quarter" idx="15"/>
          </p:nvPr>
        </p:nvSpPr>
        <p:spPr>
          <a:xfrm>
            <a:off x="542925" y="2134158"/>
            <a:ext cx="5486400" cy="439896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xmlns="" id="{58086997-3B92-164A-9535-AF3DEFFAB5A7}"/>
              </a:ext>
            </a:extLst>
          </p:cNvPr>
          <p:cNvSpPr>
            <a:spLocks noGrp="1"/>
          </p:cNvSpPr>
          <p:nvPr>
            <p:ph type="body" sz="quarter" idx="16" hasCustomPrompt="1"/>
          </p:nvPr>
        </p:nvSpPr>
        <p:spPr>
          <a:xfrm>
            <a:off x="540000"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dirty="0"/>
              <a:t>Titre du chapitre</a:t>
            </a:r>
          </a:p>
        </p:txBody>
      </p:sp>
    </p:spTree>
    <p:extLst>
      <p:ext uri="{BB962C8B-B14F-4D97-AF65-F5344CB8AC3E}">
        <p14:creationId xmlns:p14="http://schemas.microsoft.com/office/powerpoint/2010/main" val="28359780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8014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a:solidFill>
                  <a:srgbClr val="18073A"/>
                </a:solidFill>
              </a:endParaRP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3"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2" name="Titre 1"/>
          <p:cNvSpPr>
            <a:spLocks noGrp="1"/>
          </p:cNvSpPr>
          <p:nvPr>
            <p:ph type="title" hasCustomPrompt="1"/>
          </p:nvPr>
        </p:nvSpPr>
        <p:spPr>
          <a:xfrm>
            <a:off x="540001" y="540000"/>
            <a:ext cx="10847139" cy="1325563"/>
          </a:xfrm>
        </p:spPr>
        <p:txBody>
          <a:bodyPr anchor="ctr">
            <a:normAutofit/>
          </a:bodyPr>
          <a:lstStyle>
            <a:lvl1pPr>
              <a:defRPr sz="2800"/>
            </a:lvl1pPr>
          </a:lstStyle>
          <a:p>
            <a:r>
              <a:rPr lang="fr-FR" dirty="0"/>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2160000"/>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solidFill>
                  <a:srgbClr val="18073A">
                    <a:tint val="75000"/>
                  </a:srgbClr>
                </a:solidFill>
              </a:rPr>
              <a:pPr/>
              <a:t>09/03/2022</a:t>
            </a:fld>
            <a:endParaRPr lang="fr-FR">
              <a:solidFill>
                <a:srgbClr val="18073A">
                  <a:tint val="75000"/>
                </a:srgbClr>
              </a:solidFill>
            </a:endParaRP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solidFill>
                <a:srgbClr val="18073A">
                  <a:tint val="75000"/>
                </a:srgbClr>
              </a:solidFill>
            </a:endParaRPr>
          </a:p>
        </p:txBody>
      </p:sp>
      <p:sp>
        <p:nvSpPr>
          <p:cNvPr id="7" name="Espace réservé du numéro de diapositive 6"/>
          <p:cNvSpPr>
            <a:spLocks noGrp="1"/>
          </p:cNvSpPr>
          <p:nvPr>
            <p:ph type="sldNum" sz="quarter" idx="12"/>
          </p:nvPr>
        </p:nvSpPr>
        <p:spPr>
          <a:xfrm>
            <a:off x="134504" y="6588170"/>
            <a:ext cx="838200" cy="187027"/>
          </a:xfrm>
        </p:spPr>
        <p:txBody>
          <a:bodyPr/>
          <a:lstStyle/>
          <a:p>
            <a:fld id="{C814DB2B-3EFD-4766-A6C9-C9A5E84D2897}" type="slidenum">
              <a:rPr lang="fr-FR" smtClean="0">
                <a:solidFill>
                  <a:srgbClr val="FFFFFF"/>
                </a:solidFill>
              </a:rPr>
              <a:pPr/>
              <a:t>‹N°›</a:t>
            </a:fld>
            <a:endParaRPr lang="fr-FR">
              <a:solidFill>
                <a:srgbClr val="FFFFFF"/>
              </a:solidFill>
            </a:endParaRPr>
          </a:p>
        </p:txBody>
      </p:sp>
      <p:sp>
        <p:nvSpPr>
          <p:cNvPr id="18" name="Espace réservé du texte 28">
            <a:extLst>
              <a:ext uri="{FF2B5EF4-FFF2-40B4-BE49-F238E27FC236}">
                <a16:creationId xmlns:a16="http://schemas.microsoft.com/office/drawing/2014/main" xmlns="" id="{2DF67E5F-EBCB-D347-A981-54B8A0F10DD4}"/>
              </a:ext>
            </a:extLst>
          </p:cNvPr>
          <p:cNvSpPr>
            <a:spLocks noGrp="1"/>
          </p:cNvSpPr>
          <p:nvPr>
            <p:ph type="body" sz="quarter" idx="16" hasCustomPrompt="1"/>
          </p:nvPr>
        </p:nvSpPr>
        <p:spPr>
          <a:xfrm>
            <a:off x="540000"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dirty="0"/>
              <a:t>Titre du chapitre</a:t>
            </a:r>
          </a:p>
        </p:txBody>
      </p:sp>
    </p:spTree>
    <p:extLst>
      <p:ext uri="{BB962C8B-B14F-4D97-AF65-F5344CB8AC3E}">
        <p14:creationId xmlns:p14="http://schemas.microsoft.com/office/powerpoint/2010/main" val="228499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10" name="PlaceHolder 2"/>
          <p:cNvSpPr>
            <a:spLocks noGrp="1"/>
          </p:cNvSpPr>
          <p:nvPr>
            <p:ph type="body"/>
          </p:nvPr>
        </p:nvSpPr>
        <p:spPr>
          <a:xfrm>
            <a:off x="838083"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1" name="PlaceHolder 3"/>
          <p:cNvSpPr>
            <a:spLocks noGrp="1"/>
          </p:cNvSpPr>
          <p:nvPr>
            <p:ph type="body"/>
          </p:nvPr>
        </p:nvSpPr>
        <p:spPr>
          <a:xfrm>
            <a:off x="6226203"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8014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a:solidFill>
                  <a:srgbClr val="18073A"/>
                </a:solidFill>
              </a:endParaRP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3"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2" name="Titre 1"/>
          <p:cNvSpPr>
            <a:spLocks noGrp="1"/>
          </p:cNvSpPr>
          <p:nvPr>
            <p:ph type="title" hasCustomPrompt="1"/>
          </p:nvPr>
        </p:nvSpPr>
        <p:spPr>
          <a:xfrm>
            <a:off x="540001" y="540000"/>
            <a:ext cx="10847139" cy="1325563"/>
          </a:xfrm>
        </p:spPr>
        <p:txBody>
          <a:bodyPr anchor="ctr">
            <a:normAutofit/>
          </a:bodyPr>
          <a:lstStyle>
            <a:lvl1pPr>
              <a:defRPr sz="2800"/>
            </a:lvl1pPr>
          </a:lstStyle>
          <a:p>
            <a:r>
              <a:rPr lang="fr-FR" dirty="0"/>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2160000"/>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solidFill>
                  <a:srgbClr val="18073A">
                    <a:tint val="75000"/>
                  </a:srgbClr>
                </a:solidFill>
              </a:rPr>
              <a:pPr/>
              <a:t>09/03/2022</a:t>
            </a:fld>
            <a:endParaRPr lang="fr-FR">
              <a:solidFill>
                <a:srgbClr val="18073A">
                  <a:tint val="75000"/>
                </a:srgbClr>
              </a:solidFill>
            </a:endParaRP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solidFill>
                <a:srgbClr val="18073A">
                  <a:tint val="75000"/>
                </a:srgbClr>
              </a:solidFill>
            </a:endParaRPr>
          </a:p>
        </p:txBody>
      </p:sp>
      <p:sp>
        <p:nvSpPr>
          <p:cNvPr id="7" name="Espace réservé du numéro de diapositive 6"/>
          <p:cNvSpPr>
            <a:spLocks noGrp="1"/>
          </p:cNvSpPr>
          <p:nvPr>
            <p:ph type="sldNum" sz="quarter" idx="12"/>
          </p:nvPr>
        </p:nvSpPr>
        <p:spPr>
          <a:xfrm>
            <a:off x="134504" y="6588170"/>
            <a:ext cx="838200" cy="187027"/>
          </a:xfrm>
        </p:spPr>
        <p:txBody>
          <a:bodyPr/>
          <a:lstStyle/>
          <a:p>
            <a:fld id="{C814DB2B-3EFD-4766-A6C9-C9A5E84D2897}" type="slidenum">
              <a:rPr lang="fr-FR" smtClean="0">
                <a:solidFill>
                  <a:srgbClr val="FFFFFF"/>
                </a:solidFill>
              </a:rPr>
              <a:pPr/>
              <a:t>‹N°›</a:t>
            </a:fld>
            <a:endParaRPr lang="fr-FR">
              <a:solidFill>
                <a:srgbClr val="FFFFFF"/>
              </a:solidFill>
            </a:endParaRPr>
          </a:p>
        </p:txBody>
      </p:sp>
      <p:sp>
        <p:nvSpPr>
          <p:cNvPr id="18" name="Espace réservé du texte 28">
            <a:extLst>
              <a:ext uri="{FF2B5EF4-FFF2-40B4-BE49-F238E27FC236}">
                <a16:creationId xmlns:a16="http://schemas.microsoft.com/office/drawing/2014/main" xmlns="" id="{2DF67E5F-EBCB-D347-A981-54B8A0F10DD4}"/>
              </a:ext>
            </a:extLst>
          </p:cNvPr>
          <p:cNvSpPr>
            <a:spLocks noGrp="1"/>
          </p:cNvSpPr>
          <p:nvPr>
            <p:ph type="body" sz="quarter" idx="16" hasCustomPrompt="1"/>
          </p:nvPr>
        </p:nvSpPr>
        <p:spPr>
          <a:xfrm>
            <a:off x="540000"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dirty="0"/>
              <a:t>Titre du chapitre</a:t>
            </a:r>
          </a:p>
        </p:txBody>
      </p:sp>
    </p:spTree>
    <p:extLst>
      <p:ext uri="{BB962C8B-B14F-4D97-AF65-F5344CB8AC3E}">
        <p14:creationId xmlns:p14="http://schemas.microsoft.com/office/powerpoint/2010/main" val="2284990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8014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a:solidFill>
                  <a:srgbClr val="18073A"/>
                </a:solidFill>
              </a:endParaRP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3"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2" name="Titre 1"/>
          <p:cNvSpPr>
            <a:spLocks noGrp="1"/>
          </p:cNvSpPr>
          <p:nvPr>
            <p:ph type="title" hasCustomPrompt="1"/>
          </p:nvPr>
        </p:nvSpPr>
        <p:spPr>
          <a:xfrm>
            <a:off x="540001" y="540000"/>
            <a:ext cx="10847139" cy="1325563"/>
          </a:xfrm>
        </p:spPr>
        <p:txBody>
          <a:bodyPr anchor="ctr">
            <a:normAutofit/>
          </a:bodyPr>
          <a:lstStyle>
            <a:lvl1pPr>
              <a:defRPr sz="2800"/>
            </a:lvl1pPr>
          </a:lstStyle>
          <a:p>
            <a:r>
              <a:rPr lang="fr-FR" dirty="0"/>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2160000"/>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solidFill>
                  <a:srgbClr val="18073A">
                    <a:tint val="75000"/>
                  </a:srgbClr>
                </a:solidFill>
              </a:rPr>
              <a:pPr/>
              <a:t>09/03/2022</a:t>
            </a:fld>
            <a:endParaRPr lang="fr-FR">
              <a:solidFill>
                <a:srgbClr val="18073A">
                  <a:tint val="75000"/>
                </a:srgbClr>
              </a:solidFill>
            </a:endParaRP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solidFill>
                <a:srgbClr val="18073A">
                  <a:tint val="75000"/>
                </a:srgbClr>
              </a:solidFill>
            </a:endParaRPr>
          </a:p>
        </p:txBody>
      </p:sp>
      <p:sp>
        <p:nvSpPr>
          <p:cNvPr id="7" name="Espace réservé du numéro de diapositive 6"/>
          <p:cNvSpPr>
            <a:spLocks noGrp="1"/>
          </p:cNvSpPr>
          <p:nvPr>
            <p:ph type="sldNum" sz="quarter" idx="12"/>
          </p:nvPr>
        </p:nvSpPr>
        <p:spPr>
          <a:xfrm>
            <a:off x="134504" y="6588170"/>
            <a:ext cx="838200" cy="187027"/>
          </a:xfrm>
        </p:spPr>
        <p:txBody>
          <a:bodyPr/>
          <a:lstStyle/>
          <a:p>
            <a:fld id="{C814DB2B-3EFD-4766-A6C9-C9A5E84D2897}" type="slidenum">
              <a:rPr lang="fr-FR" smtClean="0">
                <a:solidFill>
                  <a:srgbClr val="FFFFFF"/>
                </a:solidFill>
              </a:rPr>
              <a:pPr/>
              <a:t>‹N°›</a:t>
            </a:fld>
            <a:endParaRPr lang="fr-FR">
              <a:solidFill>
                <a:srgbClr val="FFFFFF"/>
              </a:solidFill>
            </a:endParaRPr>
          </a:p>
        </p:txBody>
      </p:sp>
      <p:sp>
        <p:nvSpPr>
          <p:cNvPr id="18" name="Espace réservé du texte 28">
            <a:extLst>
              <a:ext uri="{FF2B5EF4-FFF2-40B4-BE49-F238E27FC236}">
                <a16:creationId xmlns:a16="http://schemas.microsoft.com/office/drawing/2014/main" xmlns="" id="{2DF67E5F-EBCB-D347-A981-54B8A0F10DD4}"/>
              </a:ext>
            </a:extLst>
          </p:cNvPr>
          <p:cNvSpPr>
            <a:spLocks noGrp="1"/>
          </p:cNvSpPr>
          <p:nvPr>
            <p:ph type="body" sz="quarter" idx="16" hasCustomPrompt="1"/>
          </p:nvPr>
        </p:nvSpPr>
        <p:spPr>
          <a:xfrm>
            <a:off x="540000"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dirty="0"/>
              <a:t>Titre du chapitre</a:t>
            </a:r>
          </a:p>
        </p:txBody>
      </p:sp>
    </p:spTree>
    <p:extLst>
      <p:ext uri="{BB962C8B-B14F-4D97-AF65-F5344CB8AC3E}">
        <p14:creationId xmlns:p14="http://schemas.microsoft.com/office/powerpoint/2010/main" val="2284990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u et Focus Version 01">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8014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2" name="Titre 1"/>
          <p:cNvSpPr>
            <a:spLocks noGrp="1"/>
          </p:cNvSpPr>
          <p:nvPr>
            <p:ph type="title" hasCustomPrompt="1"/>
          </p:nvPr>
        </p:nvSpPr>
        <p:spPr>
          <a:xfrm>
            <a:off x="540003" y="678052"/>
            <a:ext cx="5435009" cy="1325563"/>
          </a:xfrm>
        </p:spPr>
        <p:txBody>
          <a:bodyPr>
            <a:normAutofit/>
          </a:bodyPr>
          <a:lstStyle>
            <a:lvl1pPr>
              <a:defRPr sz="2800"/>
            </a:lvl1pPr>
          </a:lstStyle>
          <a:p>
            <a:r>
              <a:rPr lang="fr-FR" dirty="0"/>
              <a:t>MODIFIEZ LE STYLE DU TITRE</a:t>
            </a:r>
          </a:p>
        </p:txBody>
      </p:sp>
      <p:sp>
        <p:nvSpPr>
          <p:cNvPr id="4" name="Espace réservé de la date 3"/>
          <p:cNvSpPr>
            <a:spLocks noGrp="1"/>
          </p:cNvSpPr>
          <p:nvPr>
            <p:ph type="dt" sz="half" idx="10"/>
          </p:nvPr>
        </p:nvSpPr>
        <p:spPr>
          <a:xfrm>
            <a:off x="-291639" y="7626682"/>
            <a:ext cx="838200" cy="187027"/>
          </a:xfrm>
        </p:spPr>
        <p:txBody>
          <a:bodyPr/>
          <a:lstStyle/>
          <a:p>
            <a:fld id="{33AF95C0-C400-184B-8B6C-4FBAE334CF53}" type="datetime1">
              <a:rPr lang="fr-FR" smtClean="0">
                <a:solidFill>
                  <a:srgbClr val="18073A">
                    <a:tint val="75000"/>
                  </a:srgbClr>
                </a:solidFill>
              </a:rPr>
              <a:pPr/>
              <a:t>09/03/2022</a:t>
            </a:fld>
            <a:endParaRPr lang="fr-FR" dirty="0">
              <a:solidFill>
                <a:srgbClr val="18073A">
                  <a:tint val="75000"/>
                </a:srgbClr>
              </a:solidFill>
            </a:endParaRPr>
          </a:p>
        </p:txBody>
      </p:sp>
      <p:sp>
        <p:nvSpPr>
          <p:cNvPr id="5" name="Espace réservé du pied de page 4"/>
          <p:cNvSpPr>
            <a:spLocks noGrp="1"/>
          </p:cNvSpPr>
          <p:nvPr>
            <p:ph type="ftr" sz="quarter" idx="11"/>
          </p:nvPr>
        </p:nvSpPr>
        <p:spPr>
          <a:xfrm>
            <a:off x="660862" y="7626682"/>
            <a:ext cx="8420100" cy="187027"/>
          </a:xfrm>
        </p:spPr>
        <p:txBody>
          <a:bodyPr/>
          <a:lstStyle/>
          <a:p>
            <a:endParaRPr lang="fr-FR" dirty="0">
              <a:solidFill>
                <a:srgbClr val="18073A">
                  <a:tint val="75000"/>
                </a:srgbClr>
              </a:solidFill>
            </a:endParaRPr>
          </a:p>
        </p:txBody>
      </p:sp>
      <p:sp>
        <p:nvSpPr>
          <p:cNvPr id="6" name="Espace réservé du numéro de diapositive 5"/>
          <p:cNvSpPr>
            <a:spLocks noGrp="1"/>
          </p:cNvSpPr>
          <p:nvPr>
            <p:ph type="sldNum" sz="quarter" idx="12"/>
          </p:nvPr>
        </p:nvSpPr>
        <p:spPr>
          <a:xfrm>
            <a:off x="134504" y="6588170"/>
            <a:ext cx="838200" cy="187027"/>
          </a:xfrm>
        </p:spPr>
        <p:txBody>
          <a:bodyPr/>
          <a:lstStyle/>
          <a:p>
            <a:fld id="{C814DB2B-3EFD-4766-A6C9-C9A5E84D2897}" type="slidenum">
              <a:rPr lang="fr-FR" smtClean="0">
                <a:solidFill>
                  <a:srgbClr val="FFFFFF"/>
                </a:solidFill>
              </a:rPr>
              <a:pPr/>
              <a:t>‹N°›</a:t>
            </a:fld>
            <a:endParaRPr lang="fr-FR" dirty="0">
              <a:solidFill>
                <a:srgbClr val="FFFFFF"/>
              </a:solidFill>
            </a:endParaRPr>
          </a:p>
        </p:txBody>
      </p:sp>
      <p:grpSp>
        <p:nvGrpSpPr>
          <p:cNvPr id="20" name="Logo">
            <a:extLst>
              <a:ext uri="{FF2B5EF4-FFF2-40B4-BE49-F238E27FC236}">
                <a16:creationId xmlns:a16="http://schemas.microsoft.com/office/drawing/2014/main" xmlns=""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xmlns=""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a:solidFill>
                  <a:srgbClr val="18073A"/>
                </a:solidFill>
              </a:endParaRPr>
            </a:p>
          </p:txBody>
        </p:sp>
        <p:sp>
          <p:nvSpPr>
            <p:cNvPr id="14" name="AutoShape 14" descr="Forme libre 30">
              <a:extLst>
                <a:ext uri="{FF2B5EF4-FFF2-40B4-BE49-F238E27FC236}">
                  <a16:creationId xmlns:a16="http://schemas.microsoft.com/office/drawing/2014/main" xmlns=""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pic>
          <p:nvPicPr>
            <p:cNvPr id="19" name="Google Shape;65;p13">
              <a:extLst>
                <a:ext uri="{FF2B5EF4-FFF2-40B4-BE49-F238E27FC236}">
                  <a16:creationId xmlns:a16="http://schemas.microsoft.com/office/drawing/2014/main" xmlns="" id="{244BDF87-2C03-714C-9E7A-564B9066F978}"/>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xmlns="" id="{66C8A843-8912-C243-B5E8-6D76AD99DE8A}"/>
              </a:ext>
            </a:extLst>
          </p:cNvPr>
          <p:cNvGrpSpPr>
            <a:grpSpLocks noChangeAspect="1"/>
          </p:cNvGrpSpPr>
          <p:nvPr userDrawn="1"/>
        </p:nvGrpSpPr>
        <p:grpSpPr>
          <a:xfrm>
            <a:off x="-4266972" y="-8174052"/>
            <a:ext cx="16324455" cy="15363669"/>
            <a:chOff x="-4934542" y="-9517078"/>
            <a:chExt cx="17838137" cy="16788264"/>
          </a:xfrm>
        </p:grpSpPr>
        <p:sp>
          <p:nvSpPr>
            <p:cNvPr id="18" name="Arc 17">
              <a:extLst>
                <a:ext uri="{FF2B5EF4-FFF2-40B4-BE49-F238E27FC236}">
                  <a16:creationId xmlns:a16="http://schemas.microsoft.com/office/drawing/2014/main" xmlns="" id="{614B2499-4A4A-1145-9D2B-9C51E8121C5D}"/>
                </a:ext>
              </a:extLst>
            </p:cNvPr>
            <p:cNvSpPr/>
            <p:nvPr userDrawn="1"/>
          </p:nvSpPr>
          <p:spPr>
            <a:xfrm rot="4492608">
              <a:off x="-4934542" y="-9517078"/>
              <a:ext cx="16788264" cy="16788264"/>
            </a:xfrm>
            <a:prstGeom prst="arc">
              <a:avLst/>
            </a:prstGeom>
            <a:ln w="825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fr-FR" sz="1800" dirty="0">
                <a:solidFill>
                  <a:srgbClr val="18073A"/>
                </a:solidFill>
              </a:endParaRPr>
            </a:p>
          </p:txBody>
        </p:sp>
        <p:sp>
          <p:nvSpPr>
            <p:cNvPr id="21" name="Ellipse 20">
              <a:extLst>
                <a:ext uri="{FF2B5EF4-FFF2-40B4-BE49-F238E27FC236}">
                  <a16:creationId xmlns:a16="http://schemas.microsoft.com/office/drawing/2014/main" xmlns="" id="{A8AA61A9-E132-094A-B651-87DF4259F086}"/>
                </a:ext>
              </a:extLst>
            </p:cNvPr>
            <p:cNvSpPr/>
            <p:nvPr userDrawn="1"/>
          </p:nvSpPr>
          <p:spPr>
            <a:xfrm rot="21023656">
              <a:off x="7278247" y="743784"/>
              <a:ext cx="5625348" cy="5625348"/>
            </a:xfrm>
            <a:prstGeom prst="ellipse">
              <a:avLst/>
            </a:prstGeom>
            <a:solidFill>
              <a:schemeClr val="bg1"/>
            </a:solidFill>
            <a:ln w="825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3"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3"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12" name="Espace réservé du texte 11">
            <a:extLst>
              <a:ext uri="{FF2B5EF4-FFF2-40B4-BE49-F238E27FC236}">
                <a16:creationId xmlns:a16="http://schemas.microsoft.com/office/drawing/2014/main" xmlns="" id="{F50B58D4-6C4B-8C4D-9D77-D45533B43E64}"/>
              </a:ext>
            </a:extLst>
          </p:cNvPr>
          <p:cNvSpPr>
            <a:spLocks noGrp="1"/>
          </p:cNvSpPr>
          <p:nvPr>
            <p:ph type="body" sz="quarter" idx="13"/>
          </p:nvPr>
        </p:nvSpPr>
        <p:spPr>
          <a:xfrm>
            <a:off x="7629641" y="2957683"/>
            <a:ext cx="3629025" cy="485775"/>
          </a:xfrm>
        </p:spPr>
        <p:txBody>
          <a:bodyPr anchor="ctr">
            <a:normAutofit/>
          </a:bodyPr>
          <a:lstStyle>
            <a:lvl1pPr marL="0" indent="0" algn="ctr">
              <a:lnSpc>
                <a:spcPct val="100000"/>
              </a:lnSpc>
              <a:buFontTx/>
              <a:buNone/>
              <a:defRPr sz="1400">
                <a:solidFill>
                  <a:schemeClr val="accent2"/>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dirty="0"/>
              <a:t>Cliquez pour modifier les styles du texte du masque</a:t>
            </a:r>
          </a:p>
        </p:txBody>
      </p:sp>
      <p:sp>
        <p:nvSpPr>
          <p:cNvPr id="23" name="Espace réservé du texte 22">
            <a:extLst>
              <a:ext uri="{FF2B5EF4-FFF2-40B4-BE49-F238E27FC236}">
                <a16:creationId xmlns:a16="http://schemas.microsoft.com/office/drawing/2014/main" xmlns="" id="{209D99ED-776C-CA4E-A874-42BBCEA74943}"/>
              </a:ext>
            </a:extLst>
          </p:cNvPr>
          <p:cNvSpPr>
            <a:spLocks noGrp="1"/>
          </p:cNvSpPr>
          <p:nvPr>
            <p:ph type="body" sz="quarter" idx="14"/>
          </p:nvPr>
        </p:nvSpPr>
        <p:spPr>
          <a:xfrm>
            <a:off x="7615239" y="3600451"/>
            <a:ext cx="3657600" cy="1057275"/>
          </a:xfrm>
        </p:spPr>
        <p:txBody>
          <a:bodyPr anchor="ctr">
            <a:noAutofit/>
          </a:bodyPr>
          <a:lstStyle>
            <a:lvl1pPr marL="0" indent="0" algn="ctr">
              <a:buFontTx/>
              <a:buNone/>
              <a:defRPr sz="2000" b="1" i="0">
                <a:solidFill>
                  <a:schemeClr val="accent1"/>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dirty="0"/>
              <a:t>Cliquez pour modifier les styles du texte du masque</a:t>
            </a:r>
          </a:p>
        </p:txBody>
      </p:sp>
      <p:sp>
        <p:nvSpPr>
          <p:cNvPr id="27" name="Espace réservé du texte 25">
            <a:extLst>
              <a:ext uri="{FF2B5EF4-FFF2-40B4-BE49-F238E27FC236}">
                <a16:creationId xmlns:a16="http://schemas.microsoft.com/office/drawing/2014/main" xmlns="" id="{290C58F6-26F2-7449-9595-05B74AAF59C4}"/>
              </a:ext>
            </a:extLst>
          </p:cNvPr>
          <p:cNvSpPr>
            <a:spLocks noGrp="1"/>
          </p:cNvSpPr>
          <p:nvPr>
            <p:ph type="body" sz="quarter" idx="15"/>
          </p:nvPr>
        </p:nvSpPr>
        <p:spPr>
          <a:xfrm>
            <a:off x="542925" y="2134158"/>
            <a:ext cx="5486400" cy="439896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xmlns="" id="{58086997-3B92-164A-9535-AF3DEFFAB5A7}"/>
              </a:ext>
            </a:extLst>
          </p:cNvPr>
          <p:cNvSpPr>
            <a:spLocks noGrp="1"/>
          </p:cNvSpPr>
          <p:nvPr>
            <p:ph type="body" sz="quarter" idx="16" hasCustomPrompt="1"/>
          </p:nvPr>
        </p:nvSpPr>
        <p:spPr>
          <a:xfrm>
            <a:off x="540000"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dirty="0"/>
              <a:t>Titre du chapitre</a:t>
            </a:r>
          </a:p>
        </p:txBody>
      </p:sp>
    </p:spTree>
    <p:extLst>
      <p:ext uri="{BB962C8B-B14F-4D97-AF65-F5344CB8AC3E}">
        <p14:creationId xmlns:p14="http://schemas.microsoft.com/office/powerpoint/2010/main" val="2835978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8014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a:solidFill>
                  <a:srgbClr val="18073A"/>
                </a:solidFill>
              </a:endParaRP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3"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2" name="Titre 1"/>
          <p:cNvSpPr>
            <a:spLocks noGrp="1"/>
          </p:cNvSpPr>
          <p:nvPr>
            <p:ph type="title" hasCustomPrompt="1"/>
          </p:nvPr>
        </p:nvSpPr>
        <p:spPr>
          <a:xfrm>
            <a:off x="540001" y="540000"/>
            <a:ext cx="10847139" cy="1325563"/>
          </a:xfrm>
        </p:spPr>
        <p:txBody>
          <a:bodyPr anchor="ctr">
            <a:normAutofit/>
          </a:bodyPr>
          <a:lstStyle>
            <a:lvl1pPr>
              <a:defRPr sz="2800"/>
            </a:lvl1pPr>
          </a:lstStyle>
          <a:p>
            <a:r>
              <a:rPr lang="fr-FR" dirty="0"/>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2160000"/>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solidFill>
                  <a:srgbClr val="18073A">
                    <a:tint val="75000"/>
                  </a:srgbClr>
                </a:solidFill>
              </a:rPr>
              <a:pPr/>
              <a:t>09/03/2022</a:t>
            </a:fld>
            <a:endParaRPr lang="fr-FR">
              <a:solidFill>
                <a:srgbClr val="18073A">
                  <a:tint val="75000"/>
                </a:srgbClr>
              </a:solidFill>
            </a:endParaRP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solidFill>
                <a:srgbClr val="18073A">
                  <a:tint val="75000"/>
                </a:srgbClr>
              </a:solidFill>
            </a:endParaRPr>
          </a:p>
        </p:txBody>
      </p:sp>
      <p:sp>
        <p:nvSpPr>
          <p:cNvPr id="7" name="Espace réservé du numéro de diapositive 6"/>
          <p:cNvSpPr>
            <a:spLocks noGrp="1"/>
          </p:cNvSpPr>
          <p:nvPr>
            <p:ph type="sldNum" sz="quarter" idx="12"/>
          </p:nvPr>
        </p:nvSpPr>
        <p:spPr>
          <a:xfrm>
            <a:off x="134504" y="6588170"/>
            <a:ext cx="838200" cy="187027"/>
          </a:xfrm>
        </p:spPr>
        <p:txBody>
          <a:bodyPr/>
          <a:lstStyle/>
          <a:p>
            <a:fld id="{C814DB2B-3EFD-4766-A6C9-C9A5E84D2897}" type="slidenum">
              <a:rPr lang="fr-FR" smtClean="0">
                <a:solidFill>
                  <a:srgbClr val="FFFFFF"/>
                </a:solidFill>
              </a:rPr>
              <a:pPr/>
              <a:t>‹N°›</a:t>
            </a:fld>
            <a:endParaRPr lang="fr-FR">
              <a:solidFill>
                <a:srgbClr val="FFFFFF"/>
              </a:solidFill>
            </a:endParaRPr>
          </a:p>
        </p:txBody>
      </p:sp>
      <p:sp>
        <p:nvSpPr>
          <p:cNvPr id="18" name="Espace réservé du texte 28">
            <a:extLst>
              <a:ext uri="{FF2B5EF4-FFF2-40B4-BE49-F238E27FC236}">
                <a16:creationId xmlns:a16="http://schemas.microsoft.com/office/drawing/2014/main" xmlns="" id="{2DF67E5F-EBCB-D347-A981-54B8A0F10DD4}"/>
              </a:ext>
            </a:extLst>
          </p:cNvPr>
          <p:cNvSpPr>
            <a:spLocks noGrp="1"/>
          </p:cNvSpPr>
          <p:nvPr>
            <p:ph type="body" sz="quarter" idx="16" hasCustomPrompt="1"/>
          </p:nvPr>
        </p:nvSpPr>
        <p:spPr>
          <a:xfrm>
            <a:off x="540000"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dirty="0"/>
              <a:t>Titre du chapitre</a:t>
            </a:r>
          </a:p>
        </p:txBody>
      </p:sp>
    </p:spTree>
    <p:extLst>
      <p:ext uri="{BB962C8B-B14F-4D97-AF65-F5344CB8AC3E}">
        <p14:creationId xmlns:p14="http://schemas.microsoft.com/office/powerpoint/2010/main" val="22849907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8014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rgbClr val="E31927"/>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a:solidFill>
                  <a:srgbClr val="18073A"/>
                </a:solidFill>
              </a:endParaRP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3"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sp>
        <p:nvSpPr>
          <p:cNvPr id="2" name="Titre 1"/>
          <p:cNvSpPr>
            <a:spLocks noGrp="1"/>
          </p:cNvSpPr>
          <p:nvPr>
            <p:ph type="title" hasCustomPrompt="1"/>
          </p:nvPr>
        </p:nvSpPr>
        <p:spPr>
          <a:xfrm>
            <a:off x="540001" y="540000"/>
            <a:ext cx="10847139" cy="1325563"/>
          </a:xfrm>
        </p:spPr>
        <p:txBody>
          <a:bodyPr anchor="ctr">
            <a:normAutofit/>
          </a:bodyPr>
          <a:lstStyle>
            <a:lvl1pPr>
              <a:defRPr sz="2800"/>
            </a:lvl1pPr>
          </a:lstStyle>
          <a:p>
            <a:r>
              <a:rPr lang="fr-FR" dirty="0"/>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2160000"/>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solidFill>
                  <a:srgbClr val="18073A">
                    <a:tint val="75000"/>
                  </a:srgbClr>
                </a:solidFill>
              </a:rPr>
              <a:pPr/>
              <a:t>09/03/2022</a:t>
            </a:fld>
            <a:endParaRPr lang="fr-FR">
              <a:solidFill>
                <a:srgbClr val="18073A">
                  <a:tint val="75000"/>
                </a:srgbClr>
              </a:solidFill>
            </a:endParaRP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solidFill>
                <a:srgbClr val="18073A">
                  <a:tint val="75000"/>
                </a:srgbClr>
              </a:solidFill>
            </a:endParaRPr>
          </a:p>
        </p:txBody>
      </p:sp>
      <p:sp>
        <p:nvSpPr>
          <p:cNvPr id="7" name="Espace réservé du numéro de diapositive 6"/>
          <p:cNvSpPr>
            <a:spLocks noGrp="1"/>
          </p:cNvSpPr>
          <p:nvPr>
            <p:ph type="sldNum" sz="quarter" idx="12"/>
          </p:nvPr>
        </p:nvSpPr>
        <p:spPr>
          <a:xfrm>
            <a:off x="134504" y="6588170"/>
            <a:ext cx="838200" cy="187027"/>
          </a:xfrm>
        </p:spPr>
        <p:txBody>
          <a:bodyPr/>
          <a:lstStyle/>
          <a:p>
            <a:fld id="{C814DB2B-3EFD-4766-A6C9-C9A5E84D2897}" type="slidenum">
              <a:rPr lang="fr-FR" smtClean="0">
                <a:solidFill>
                  <a:srgbClr val="FFFFFF"/>
                </a:solidFill>
              </a:rPr>
              <a:pPr/>
              <a:t>‹N°›</a:t>
            </a:fld>
            <a:endParaRPr lang="fr-FR">
              <a:solidFill>
                <a:srgbClr val="FFFFFF"/>
              </a:solidFill>
            </a:endParaRPr>
          </a:p>
        </p:txBody>
      </p:sp>
      <p:sp>
        <p:nvSpPr>
          <p:cNvPr id="18" name="Espace réservé du texte 28">
            <a:extLst>
              <a:ext uri="{FF2B5EF4-FFF2-40B4-BE49-F238E27FC236}">
                <a16:creationId xmlns:a16="http://schemas.microsoft.com/office/drawing/2014/main" xmlns="" id="{2DF67E5F-EBCB-D347-A981-54B8A0F10DD4}"/>
              </a:ext>
            </a:extLst>
          </p:cNvPr>
          <p:cNvSpPr>
            <a:spLocks noGrp="1"/>
          </p:cNvSpPr>
          <p:nvPr>
            <p:ph type="body" sz="quarter" idx="16" hasCustomPrompt="1"/>
          </p:nvPr>
        </p:nvSpPr>
        <p:spPr>
          <a:xfrm>
            <a:off x="540000" y="180000"/>
            <a:ext cx="1858643" cy="331304"/>
          </a:xfrm>
          <a:solidFill>
            <a:schemeClr val="accent2">
              <a:lumMod val="60000"/>
              <a:lumOff val="4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dirty="0"/>
              <a:t>Titre du chapitre</a:t>
            </a:r>
          </a:p>
        </p:txBody>
      </p:sp>
    </p:spTree>
    <p:extLst>
      <p:ext uri="{BB962C8B-B14F-4D97-AF65-F5344CB8AC3E}">
        <p14:creationId xmlns:p14="http://schemas.microsoft.com/office/powerpoint/2010/main" val="2284990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Der de couv">
    <p:bg>
      <p:bgPr>
        <a:solidFill>
          <a:schemeClr val="accent3">
            <a:lumMod val="20000"/>
            <a:lumOff val="80000"/>
            <a:alpha val="32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2233148-6F08-DC45-944F-A838C2F0D84C}"/>
              </a:ext>
            </a:extLst>
          </p:cNvPr>
          <p:cNvSpPr/>
          <p:nvPr userDrawn="1"/>
        </p:nvSpPr>
        <p:spPr>
          <a:xfrm>
            <a:off x="0" y="5829300"/>
            <a:ext cx="12192000" cy="10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srgbClr val="FFFFFF"/>
              </a:solidFill>
            </a:endParaRPr>
          </a:p>
        </p:txBody>
      </p:sp>
      <p:pic>
        <p:nvPicPr>
          <p:cNvPr id="18" name="Image 17">
            <a:extLst>
              <a:ext uri="{FF2B5EF4-FFF2-40B4-BE49-F238E27FC236}">
                <a16:creationId xmlns:a16="http://schemas.microsoft.com/office/drawing/2014/main" xmlns="" id="{5DDBA79C-7339-734A-B30E-17D395267E42}"/>
              </a:ext>
            </a:extLst>
          </p:cNvPr>
          <p:cNvPicPr>
            <a:picLocks noChangeAspect="1"/>
          </p:cNvPicPr>
          <p:nvPr userDrawn="1"/>
        </p:nvPicPr>
        <p:blipFill rotWithShape="1">
          <a:blip r:embed="rId2" r:link="rId3" cstate="email">
            <a:extLst>
              <a:ext uri="{28A0092B-C50C-407E-A947-70E740481C1C}">
                <a14:useLocalDpi xmlns:a14="http://schemas.microsoft.com/office/drawing/2010/main"/>
              </a:ext>
            </a:extLst>
          </a:blip>
          <a:srcRect t="2116" b="1295"/>
          <a:stretch>
            <a:fillRect/>
          </a:stretch>
        </p:blipFill>
        <p:spPr>
          <a:xfrm>
            <a:off x="4775200" y="532516"/>
            <a:ext cx="7416800" cy="5969883"/>
          </a:xfrm>
          <a:prstGeom prst="rect">
            <a:avLst/>
          </a:prstGeom>
        </p:spPr>
      </p:pic>
      <p:grpSp>
        <p:nvGrpSpPr>
          <p:cNvPr id="22" name="Logo">
            <a:extLst>
              <a:ext uri="{FF2B5EF4-FFF2-40B4-BE49-F238E27FC236}">
                <a16:creationId xmlns:a16="http://schemas.microsoft.com/office/drawing/2014/main" xmlns="" id="{B7D0ADD2-AFEF-5B4C-8511-B9F2EB9A6AED}"/>
              </a:ext>
            </a:extLst>
          </p:cNvPr>
          <p:cNvGrpSpPr/>
          <p:nvPr userDrawn="1"/>
        </p:nvGrpSpPr>
        <p:grpSpPr>
          <a:xfrm flipH="1">
            <a:off x="2" y="5267552"/>
            <a:ext cx="2019300" cy="1590448"/>
            <a:chOff x="11063288" y="6099628"/>
            <a:chExt cx="1128712" cy="889000"/>
          </a:xfrm>
        </p:grpSpPr>
        <p:sp>
          <p:nvSpPr>
            <p:cNvPr id="23" name="AutoShape 13" descr="Forme libre 29">
              <a:extLst>
                <a:ext uri="{FF2B5EF4-FFF2-40B4-BE49-F238E27FC236}">
                  <a16:creationId xmlns:a16="http://schemas.microsoft.com/office/drawing/2014/main" xmlns="" id="{DAEFBCD1-7922-A942-A156-DC824B02103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1"/>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defTabSz="914400"/>
              <a:endParaRPr lang="fr-FR" sz="1800" dirty="0">
                <a:solidFill>
                  <a:srgbClr val="18073A"/>
                </a:solidFill>
              </a:endParaRPr>
            </a:p>
          </p:txBody>
        </p:sp>
        <p:sp>
          <p:nvSpPr>
            <p:cNvPr id="24" name="AutoShape 14" descr="Forme libre 30">
              <a:extLst>
                <a:ext uri="{FF2B5EF4-FFF2-40B4-BE49-F238E27FC236}">
                  <a16:creationId xmlns:a16="http://schemas.microsoft.com/office/drawing/2014/main" xmlns="" id="{AF7A4B08-51BE-EA42-83C5-A9DD42BBC33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pPr defTabSz="914400"/>
              <a:endParaRPr lang="fr-FR" sz="1800">
                <a:solidFill>
                  <a:srgbClr val="18073A"/>
                </a:solidFill>
              </a:endParaRPr>
            </a:p>
          </p:txBody>
        </p:sp>
      </p:grpSp>
      <p:grpSp>
        <p:nvGrpSpPr>
          <p:cNvPr id="19" name="Groupe 18">
            <a:extLst>
              <a:ext uri="{FF2B5EF4-FFF2-40B4-BE49-F238E27FC236}">
                <a16:creationId xmlns:a16="http://schemas.microsoft.com/office/drawing/2014/main" xmlns="" id="{93F8242B-7DE9-D64C-985B-67E24C4FBB6E}"/>
              </a:ext>
            </a:extLst>
          </p:cNvPr>
          <p:cNvGrpSpPr/>
          <p:nvPr userDrawn="1"/>
        </p:nvGrpSpPr>
        <p:grpSpPr>
          <a:xfrm>
            <a:off x="63503" y="5860461"/>
            <a:ext cx="1714689" cy="870709"/>
            <a:chOff x="355585" y="5987291"/>
            <a:chExt cx="1714689" cy="870709"/>
          </a:xfrm>
        </p:grpSpPr>
        <p:pic>
          <p:nvPicPr>
            <p:cNvPr id="20" name="Image 19">
              <a:extLst>
                <a:ext uri="{FF2B5EF4-FFF2-40B4-BE49-F238E27FC236}">
                  <a16:creationId xmlns:a16="http://schemas.microsoft.com/office/drawing/2014/main" xmlns="" id="{B5D1231A-1B0B-0340-9492-64D82C71E3A4}"/>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tretch>
              <a:fillRect/>
            </a:stretch>
          </p:blipFill>
          <p:spPr>
            <a:xfrm>
              <a:off x="355585" y="5987291"/>
              <a:ext cx="960082" cy="870709"/>
            </a:xfrm>
            <a:prstGeom prst="rect">
              <a:avLst/>
            </a:prstGeom>
          </p:spPr>
        </p:pic>
        <p:pic>
          <p:nvPicPr>
            <p:cNvPr id="21" name="Image 20">
              <a:extLst>
                <a:ext uri="{FF2B5EF4-FFF2-40B4-BE49-F238E27FC236}">
                  <a16:creationId xmlns:a16="http://schemas.microsoft.com/office/drawing/2014/main" xmlns="" id="{86BC8ED9-8D92-CA4E-AFBB-B5AD79C2C30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46835" y="6086160"/>
              <a:ext cx="623439" cy="499387"/>
            </a:xfrm>
            <a:prstGeom prst="rect">
              <a:avLst/>
            </a:prstGeom>
          </p:spPr>
        </p:pic>
      </p:grpSp>
      <p:sp>
        <p:nvSpPr>
          <p:cNvPr id="14" name="Espace réservé du texte 3">
            <a:extLst>
              <a:ext uri="{FF2B5EF4-FFF2-40B4-BE49-F238E27FC236}">
                <a16:creationId xmlns:a16="http://schemas.microsoft.com/office/drawing/2014/main" xmlns="" id="{9AFC68B5-2E2D-3747-9E7E-CFA2377F2481}"/>
              </a:ext>
            </a:extLst>
          </p:cNvPr>
          <p:cNvSpPr>
            <a:spLocks noGrp="1"/>
          </p:cNvSpPr>
          <p:nvPr>
            <p:ph type="body" sz="quarter" idx="10"/>
          </p:nvPr>
        </p:nvSpPr>
        <p:spPr>
          <a:xfrm>
            <a:off x="657655" y="611283"/>
            <a:ext cx="4092161" cy="2492990"/>
          </a:xfrm>
        </p:spPr>
        <p:txBody>
          <a:bodyPr wrap="square" anchor="b">
            <a:spAutoFit/>
          </a:bodyPr>
          <a:lstStyle>
            <a:lvl1pPr marL="0" indent="0" algn="l">
              <a:buFontTx/>
              <a:buNone/>
              <a:defRPr sz="3600" b="1" i="0" cap="all" baseline="0">
                <a:solidFill>
                  <a:schemeClr val="tx2"/>
                </a:solidFill>
                <a:latin typeface="Pole Emploi PRO" panose="02000503040000020004" pitchFamily="2" charset="77"/>
              </a:defRPr>
            </a:lvl1pPr>
            <a:lvl2pPr marL="177800" indent="0">
              <a:buFontTx/>
              <a:buNone/>
              <a:defRPr>
                <a:solidFill>
                  <a:schemeClr val="tx2"/>
                </a:solidFill>
              </a:defRPr>
            </a:lvl2pPr>
            <a:lvl3pPr marL="357187" indent="0">
              <a:buFontTx/>
              <a:buNone/>
              <a:defRPr>
                <a:solidFill>
                  <a:schemeClr val="tx2"/>
                </a:solidFill>
              </a:defRPr>
            </a:lvl3pPr>
            <a:lvl4pPr marL="536575" indent="0">
              <a:buFontTx/>
              <a:buNone/>
              <a:defRPr>
                <a:solidFill>
                  <a:schemeClr val="tx2"/>
                </a:solidFill>
              </a:defRPr>
            </a:lvl4pPr>
            <a:lvl5pPr marL="714375" indent="0">
              <a:buFontTx/>
              <a:buNone/>
              <a:defRPr>
                <a:solidFill>
                  <a:schemeClr val="tx2"/>
                </a:solidFill>
              </a:defRPr>
            </a:lvl5pPr>
          </a:lstStyle>
          <a:p>
            <a:pPr lvl="0"/>
            <a:r>
              <a:rPr lang="fr-FR" dirty="0"/>
              <a:t>Cliquez pour modifier les styles du texte du masque</a:t>
            </a:r>
          </a:p>
        </p:txBody>
      </p:sp>
      <p:sp>
        <p:nvSpPr>
          <p:cNvPr id="15" name="Espace réservé du texte 3">
            <a:extLst>
              <a:ext uri="{FF2B5EF4-FFF2-40B4-BE49-F238E27FC236}">
                <a16:creationId xmlns:a16="http://schemas.microsoft.com/office/drawing/2014/main" xmlns="" id="{0BB704AB-7761-8049-BB01-E65309020D46}"/>
              </a:ext>
            </a:extLst>
          </p:cNvPr>
          <p:cNvSpPr>
            <a:spLocks noGrp="1"/>
          </p:cNvSpPr>
          <p:nvPr>
            <p:ph type="body" sz="quarter" idx="11"/>
          </p:nvPr>
        </p:nvSpPr>
        <p:spPr>
          <a:xfrm>
            <a:off x="631136" y="3285439"/>
            <a:ext cx="3851965" cy="1329595"/>
          </a:xfrm>
        </p:spPr>
        <p:txBody>
          <a:bodyPr wrap="square" anchor="t">
            <a:spAutoFit/>
          </a:bodyPr>
          <a:lstStyle>
            <a:lvl1pPr marL="0" indent="0" algn="l">
              <a:buFontTx/>
              <a:buNone/>
              <a:defRPr sz="2400" b="1" i="0" cap="all" baseline="0">
                <a:solidFill>
                  <a:schemeClr val="accent3"/>
                </a:solidFill>
                <a:latin typeface="Pole Emploi PRO" panose="02000503040000020004" pitchFamily="2" charset="77"/>
              </a:defRPr>
            </a:lvl1pPr>
            <a:lvl2pPr marL="177800" indent="0">
              <a:buFontTx/>
              <a:buNone/>
              <a:defRPr>
                <a:solidFill>
                  <a:schemeClr val="tx2"/>
                </a:solidFill>
              </a:defRPr>
            </a:lvl2pPr>
            <a:lvl3pPr marL="357187" indent="0">
              <a:buFontTx/>
              <a:buNone/>
              <a:defRPr>
                <a:solidFill>
                  <a:schemeClr val="tx2"/>
                </a:solidFill>
              </a:defRPr>
            </a:lvl3pPr>
            <a:lvl4pPr marL="536575" indent="0">
              <a:buFontTx/>
              <a:buNone/>
              <a:defRPr>
                <a:solidFill>
                  <a:schemeClr val="tx2"/>
                </a:solidFill>
              </a:defRPr>
            </a:lvl4pPr>
            <a:lvl5pPr marL="714375" indent="0">
              <a:buFontTx/>
              <a:buNone/>
              <a:defRPr>
                <a:solidFill>
                  <a:schemeClr val="tx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2230148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09/03/2022</a:t>
            </a:fld>
            <a:endParaRPr lang="fr-FR" dirty="0">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dirty="0">
              <a:solidFill>
                <a:prstClr val="white">
                  <a:tint val="75000"/>
                </a:prstClr>
              </a:solidFill>
            </a:endParaRPr>
          </a:p>
        </p:txBody>
      </p:sp>
    </p:spTree>
    <p:extLst>
      <p:ext uri="{BB962C8B-B14F-4D97-AF65-F5344CB8AC3E}">
        <p14:creationId xmlns:p14="http://schemas.microsoft.com/office/powerpoint/2010/main" val="2662140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8F1A292-1D6F-41B2-BDCE-FDB440E004C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4A276311-E9A2-43C1-8CC8-5E1E8A311A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07D52AC4-3BE0-4A4E-AD22-C101E30797B7}"/>
              </a:ext>
            </a:extLst>
          </p:cNvPr>
          <p:cNvSpPr>
            <a:spLocks noGrp="1"/>
          </p:cNvSpPr>
          <p:nvPr>
            <p:ph type="dt" sz="half" idx="10"/>
          </p:nvPr>
        </p:nvSpPr>
        <p:spPr/>
        <p:txBody>
          <a:bodyPr/>
          <a:lstStyle/>
          <a:p>
            <a:fld id="{7B6F586F-F896-472F-8186-48F6C2472A33}" type="datetimeFigureOut">
              <a:rPr lang="fr-FR" smtClean="0">
                <a:solidFill>
                  <a:prstClr val="black">
                    <a:tint val="75000"/>
                  </a:prstClr>
                </a:solidFill>
              </a:rPr>
              <a:pPr/>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DAA9E5D-16D9-4C33-B680-E692D8914D96}"/>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AAF56277-E9EF-4294-AC47-362FF93E88A8}"/>
              </a:ext>
            </a:extLst>
          </p:cNvPr>
          <p:cNvSpPr>
            <a:spLocks noGrp="1"/>
          </p:cNvSpPr>
          <p:nvPr>
            <p:ph type="sldNum" sz="quarter" idx="12"/>
          </p:nvPr>
        </p:nvSpPr>
        <p:spPr/>
        <p:txBody>
          <a:bodyPr/>
          <a:lstStyle/>
          <a:p>
            <a:fld id="{4B2A05E7-44F0-4AA2-9B40-93667D8587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66038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8F1A292-1D6F-41B2-BDCE-FDB440E004C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4A276311-E9A2-43C1-8CC8-5E1E8A311A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07D52AC4-3BE0-4A4E-AD22-C101E30797B7}"/>
              </a:ext>
            </a:extLst>
          </p:cNvPr>
          <p:cNvSpPr>
            <a:spLocks noGrp="1"/>
          </p:cNvSpPr>
          <p:nvPr>
            <p:ph type="dt" sz="half" idx="10"/>
          </p:nvPr>
        </p:nvSpPr>
        <p:spPr/>
        <p:txBody>
          <a:bodyPr/>
          <a:lstStyle/>
          <a:p>
            <a:fld id="{7B6F586F-F896-472F-8186-48F6C2472A33}" type="datetimeFigureOut">
              <a:rPr lang="fr-FR" smtClean="0">
                <a:solidFill>
                  <a:prstClr val="black">
                    <a:tint val="75000"/>
                  </a:prstClr>
                </a:solidFill>
              </a:rPr>
              <a:pPr/>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DAA9E5D-16D9-4C33-B680-E692D8914D96}"/>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AAF56277-E9EF-4294-AC47-362FF93E88A8}"/>
              </a:ext>
            </a:extLst>
          </p:cNvPr>
          <p:cNvSpPr>
            <a:spLocks noGrp="1"/>
          </p:cNvSpPr>
          <p:nvPr>
            <p:ph type="sldNum" sz="quarter" idx="12"/>
          </p:nvPr>
        </p:nvSpPr>
        <p:spPr/>
        <p:txBody>
          <a:bodyPr/>
          <a:lstStyle/>
          <a:p>
            <a:fld id="{4B2A05E7-44F0-4AA2-9B40-93667D8587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660381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8F1A292-1D6F-41B2-BDCE-FDB440E004C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4A276311-E9A2-43C1-8CC8-5E1E8A311A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07D52AC4-3BE0-4A4E-AD22-C101E30797B7}"/>
              </a:ext>
            </a:extLst>
          </p:cNvPr>
          <p:cNvSpPr>
            <a:spLocks noGrp="1"/>
          </p:cNvSpPr>
          <p:nvPr>
            <p:ph type="dt" sz="half" idx="10"/>
          </p:nvPr>
        </p:nvSpPr>
        <p:spPr/>
        <p:txBody>
          <a:bodyPr/>
          <a:lstStyle/>
          <a:p>
            <a:fld id="{7B6F586F-F896-472F-8186-48F6C2472A33}" type="datetimeFigureOut">
              <a:rPr lang="fr-FR" smtClean="0">
                <a:solidFill>
                  <a:prstClr val="black">
                    <a:tint val="75000"/>
                  </a:prstClr>
                </a:solidFill>
              </a:rPr>
              <a:pPr/>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DAA9E5D-16D9-4C33-B680-E692D8914D96}"/>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AAF56277-E9EF-4294-AC47-362FF93E88A8}"/>
              </a:ext>
            </a:extLst>
          </p:cNvPr>
          <p:cNvSpPr>
            <a:spLocks noGrp="1"/>
          </p:cNvSpPr>
          <p:nvPr>
            <p:ph type="sldNum" sz="quarter" idx="12"/>
          </p:nvPr>
        </p:nvSpPr>
        <p:spPr/>
        <p:txBody>
          <a:bodyPr/>
          <a:lstStyle/>
          <a:p>
            <a:fld id="{4B2A05E7-44F0-4AA2-9B40-93667D8587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6603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8F1A292-1D6F-41B2-BDCE-FDB440E004C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4A276311-E9A2-43C1-8CC8-5E1E8A311A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07D52AC4-3BE0-4A4E-AD22-C101E30797B7}"/>
              </a:ext>
            </a:extLst>
          </p:cNvPr>
          <p:cNvSpPr>
            <a:spLocks noGrp="1"/>
          </p:cNvSpPr>
          <p:nvPr>
            <p:ph type="dt" sz="half" idx="10"/>
          </p:nvPr>
        </p:nvSpPr>
        <p:spPr/>
        <p:txBody>
          <a:bodyPr/>
          <a:lstStyle/>
          <a:p>
            <a:fld id="{7B6F586F-F896-472F-8186-48F6C2472A33}" type="datetimeFigureOut">
              <a:rPr lang="fr-FR" smtClean="0">
                <a:solidFill>
                  <a:prstClr val="black">
                    <a:tint val="75000"/>
                  </a:prstClr>
                </a:solidFill>
              </a:rPr>
              <a:pPr/>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DAA9E5D-16D9-4C33-B680-E692D8914D96}"/>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AAF56277-E9EF-4294-AC47-362FF93E88A8}"/>
              </a:ext>
            </a:extLst>
          </p:cNvPr>
          <p:cNvSpPr>
            <a:spLocks noGrp="1"/>
          </p:cNvSpPr>
          <p:nvPr>
            <p:ph type="sldNum" sz="quarter" idx="12"/>
          </p:nvPr>
        </p:nvSpPr>
        <p:spPr/>
        <p:txBody>
          <a:bodyPr/>
          <a:lstStyle/>
          <a:p>
            <a:fld id="{4B2A05E7-44F0-4AA2-9B40-93667D8587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66038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8F1A292-1D6F-41B2-BDCE-FDB440E004C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4A276311-E9A2-43C1-8CC8-5E1E8A311A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07D52AC4-3BE0-4A4E-AD22-C101E30797B7}"/>
              </a:ext>
            </a:extLst>
          </p:cNvPr>
          <p:cNvSpPr>
            <a:spLocks noGrp="1"/>
          </p:cNvSpPr>
          <p:nvPr>
            <p:ph type="dt" sz="half" idx="10"/>
          </p:nvPr>
        </p:nvSpPr>
        <p:spPr/>
        <p:txBody>
          <a:bodyPr/>
          <a:lstStyle/>
          <a:p>
            <a:fld id="{7B6F586F-F896-472F-8186-48F6C2472A33}" type="datetimeFigureOut">
              <a:rPr lang="fr-FR" smtClean="0">
                <a:solidFill>
                  <a:prstClr val="black">
                    <a:tint val="75000"/>
                  </a:prstClr>
                </a:solidFill>
              </a:rPr>
              <a:pPr/>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DAA9E5D-16D9-4C33-B680-E692D8914D96}"/>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AAF56277-E9EF-4294-AC47-362FF93E88A8}"/>
              </a:ext>
            </a:extLst>
          </p:cNvPr>
          <p:cNvSpPr>
            <a:spLocks noGrp="1"/>
          </p:cNvSpPr>
          <p:nvPr>
            <p:ph type="sldNum" sz="quarter" idx="12"/>
          </p:nvPr>
        </p:nvSpPr>
        <p:spPr/>
        <p:txBody>
          <a:bodyPr/>
          <a:lstStyle/>
          <a:p>
            <a:fld id="{4B2A05E7-44F0-4AA2-9B40-93667D85879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66038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prstClr val="black">
                    <a:tint val="75000"/>
                  </a:prstClr>
                </a:solidFill>
              </a:rPr>
              <a:pPr/>
              <a:t>‹N°›</a:t>
            </a:fld>
            <a:endParaRPr lang="fr-FR">
              <a:solidFill>
                <a:prstClr val="black">
                  <a:tint val="75000"/>
                </a:prstClr>
              </a:solidFill>
            </a:endParaRPr>
          </a:p>
        </p:txBody>
      </p:sp>
      <p:sp>
        <p:nvSpPr>
          <p:cNvPr id="23" name="Espace réservé de la date 3">
            <a:extLst>
              <a:ext uri="{FF2B5EF4-FFF2-40B4-BE49-F238E27FC236}">
                <a16:creationId xmlns="" xmlns:a16="http://schemas.microsoft.com/office/drawing/2014/main" id="{15CA4CAF-6729-AB4D-9354-99C08AEAB1B8}"/>
              </a:ext>
            </a:extLst>
          </p:cNvPr>
          <p:cNvSpPr>
            <a:spLocks noGrp="1"/>
          </p:cNvSpPr>
          <p:nvPr>
            <p:ph type="dt" sz="half" idx="2"/>
          </p:nvPr>
        </p:nvSpPr>
        <p:spPr bwMode="gray">
          <a:xfrm>
            <a:off x="431803" y="6397015"/>
            <a:ext cx="1613913" cy="461159"/>
          </a:xfrm>
          <a:prstGeom prst="rect">
            <a:avLst/>
          </a:prstGeom>
        </p:spPr>
        <p:txBody>
          <a:bodyPr vert="horz" lIns="0" tIns="0" rIns="0" bIns="0" rtlCol="0" anchor="ctr" anchorCtr="0">
            <a:noAutofit/>
          </a:bodyPr>
          <a:lstStyle>
            <a:lvl1pPr algn="l">
              <a:defRPr sz="1100" b="1">
                <a:solidFill>
                  <a:schemeClr val="tx1"/>
                </a:solidFill>
              </a:defRPr>
            </a:lvl1pPr>
          </a:lstStyle>
          <a:p>
            <a:fld id="{5E6183FC-BA60-7C49-ABF3-B50982741576}" type="datetime1">
              <a:rPr lang="fr-FR" cap="all" smtClean="0">
                <a:solidFill>
                  <a:prstClr val="black"/>
                </a:solidFill>
              </a:rPr>
              <a:pPr/>
              <a:t>09/03/2022</a:t>
            </a:fld>
            <a:endParaRPr lang="fr-FR" cap="all">
              <a:solidFill>
                <a:prstClr val="black"/>
              </a:solidFill>
            </a:endParaRPr>
          </a:p>
        </p:txBody>
      </p:sp>
      <p:sp>
        <p:nvSpPr>
          <p:cNvPr id="26" name="Espace réservé du pied de page 4">
            <a:extLst>
              <a:ext uri="{FF2B5EF4-FFF2-40B4-BE49-F238E27FC236}">
                <a16:creationId xmlns="" xmlns:a16="http://schemas.microsoft.com/office/drawing/2014/main" id="{745ED2D7-3CC1-3B41-AA37-64BDE1CE2471}"/>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100" b="1">
                <a:solidFill>
                  <a:schemeClr val="tx1"/>
                </a:solidFill>
              </a:defRPr>
            </a:lvl1pPr>
          </a:lstStyle>
          <a:p>
            <a:r>
              <a:rPr lang="fr-FR">
                <a:solidFill>
                  <a:prstClr val="black"/>
                </a:solidFill>
              </a:rPr>
              <a:t>Direction régionale et interdépartementale de l'économie, de l'emploi, du travail et des solidarités d’Île-de-France</a:t>
            </a:r>
            <a:br>
              <a:rPr lang="fr-FR">
                <a:solidFill>
                  <a:prstClr val="black"/>
                </a:solidFill>
              </a:rPr>
            </a:br>
            <a:r>
              <a:rPr lang="fr-FR" b="0">
                <a:solidFill>
                  <a:prstClr val="black"/>
                </a:solidFill>
              </a:rPr>
              <a:t>Unité départementale de XXXXXX</a:t>
            </a:r>
            <a:endParaRPr lang="fr-FR">
              <a:solidFill>
                <a:prstClr val="black"/>
              </a:solidFill>
            </a:endParaRPr>
          </a:p>
        </p:txBody>
      </p:sp>
      <p:sp>
        <p:nvSpPr>
          <p:cNvPr id="11" name="Espace réservé du texte 7">
            <a:extLst>
              <a:ext uri="{FF2B5EF4-FFF2-40B4-BE49-F238E27FC236}">
                <a16:creationId xmlns="" xmlns:a16="http://schemas.microsoft.com/office/drawing/2014/main" id="{D4959A1A-C7DE-6748-A32B-7732F0ACFCF1}"/>
              </a:ext>
            </a:extLst>
          </p:cNvPr>
          <p:cNvSpPr>
            <a:spLocks noGrp="1"/>
          </p:cNvSpPr>
          <p:nvPr>
            <p:ph type="body" sz="quarter" idx="16" hasCustomPrompt="1"/>
          </p:nvPr>
        </p:nvSpPr>
        <p:spPr bwMode="gray">
          <a:xfrm>
            <a:off x="431801" y="1760923"/>
            <a:ext cx="11232819" cy="323935"/>
          </a:xfrm>
        </p:spPr>
        <p:txBody>
          <a:bodyPr/>
          <a:lstStyle>
            <a:lvl1pPr marL="0" indent="126991">
              <a:spcBef>
                <a:spcPts val="533"/>
              </a:spcBef>
              <a:spcAft>
                <a:spcPts val="1067"/>
              </a:spcAft>
              <a:buFont typeface="+mj-lt"/>
              <a:buNone/>
              <a:tabLst/>
              <a:defRPr sz="2000" b="1">
                <a:solidFill>
                  <a:schemeClr val="tx1">
                    <a:lumMod val="50000"/>
                    <a:lumOff val="50000"/>
                  </a:schemeClr>
                </a:solidFill>
              </a:defRPr>
            </a:lvl1pPr>
            <a:lvl2pPr marL="431968" indent="-191986">
              <a:spcBef>
                <a:spcPts val="800"/>
              </a:spcBef>
              <a:spcAft>
                <a:spcPts val="1067"/>
              </a:spcAft>
              <a:buFont typeface="+mj-lt"/>
              <a:buAutoNum type="alphaLcPeriod"/>
              <a:defRPr/>
            </a:lvl2pPr>
          </a:lstStyle>
          <a:p>
            <a:pPr lvl="0"/>
            <a:r>
              <a:rPr lang="fr-FR"/>
              <a:t>Sous-titre</a:t>
            </a:r>
          </a:p>
          <a:p>
            <a:pPr lvl="0"/>
            <a:endParaRPr lang="fr-FR"/>
          </a:p>
        </p:txBody>
      </p:sp>
      <p:sp>
        <p:nvSpPr>
          <p:cNvPr id="12" name="Titre 18">
            <a:extLst>
              <a:ext uri="{FF2B5EF4-FFF2-40B4-BE49-F238E27FC236}">
                <a16:creationId xmlns="" xmlns:a16="http://schemas.microsoft.com/office/drawing/2014/main" id="{5919F96B-C5FF-5146-9075-19E07CEBB750}"/>
              </a:ext>
            </a:extLst>
          </p:cNvPr>
          <p:cNvSpPr>
            <a:spLocks noGrp="1"/>
          </p:cNvSpPr>
          <p:nvPr>
            <p:ph type="title" hasCustomPrompt="1"/>
          </p:nvPr>
        </p:nvSpPr>
        <p:spPr>
          <a:xfrm>
            <a:off x="431804" y="1006415"/>
            <a:ext cx="11233151" cy="719988"/>
          </a:xfrm>
        </p:spPr>
        <p:txBody>
          <a:bodyPr/>
          <a:lstStyle/>
          <a:p>
            <a:r>
              <a:rPr lang="fr-FR"/>
              <a:t>Titre</a:t>
            </a:r>
          </a:p>
        </p:txBody>
      </p:sp>
      <p:sp>
        <p:nvSpPr>
          <p:cNvPr id="13" name="Espace réservé du texte 11">
            <a:extLst>
              <a:ext uri="{FF2B5EF4-FFF2-40B4-BE49-F238E27FC236}">
                <a16:creationId xmlns="" xmlns:a16="http://schemas.microsoft.com/office/drawing/2014/main" id="{AC8956DD-B832-6147-8A66-A70995085BBE}"/>
              </a:ext>
            </a:extLst>
          </p:cNvPr>
          <p:cNvSpPr>
            <a:spLocks noGrp="1"/>
          </p:cNvSpPr>
          <p:nvPr>
            <p:ph type="body" sz="quarter" idx="17" hasCustomPrompt="1"/>
          </p:nvPr>
        </p:nvSpPr>
        <p:spPr bwMode="gray">
          <a:xfrm>
            <a:off x="431371" y="2276875"/>
            <a:ext cx="3408628"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a:extLst>
              <a:ext uri="{FF2B5EF4-FFF2-40B4-BE49-F238E27FC236}">
                <a16:creationId xmlns="" xmlns:a16="http://schemas.microsoft.com/office/drawing/2014/main" id="{DF66E72C-274C-AC4E-B20B-393EBD9A7172}"/>
              </a:ext>
            </a:extLst>
          </p:cNvPr>
          <p:cNvSpPr>
            <a:spLocks noGrp="1"/>
          </p:cNvSpPr>
          <p:nvPr>
            <p:ph type="body" sz="quarter" idx="14" hasCustomPrompt="1"/>
          </p:nvPr>
        </p:nvSpPr>
        <p:spPr bwMode="gray">
          <a:xfrm>
            <a:off x="4367808" y="2276875"/>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11">
            <a:extLst>
              <a:ext uri="{FF2B5EF4-FFF2-40B4-BE49-F238E27FC236}">
                <a16:creationId xmlns="" xmlns:a16="http://schemas.microsoft.com/office/drawing/2014/main" id="{10D42E91-F78E-1D46-9374-4446D0F57965}"/>
              </a:ext>
            </a:extLst>
          </p:cNvPr>
          <p:cNvSpPr>
            <a:spLocks noGrp="1"/>
          </p:cNvSpPr>
          <p:nvPr>
            <p:ph type="body" sz="quarter" idx="18" hasCustomPrompt="1"/>
          </p:nvPr>
        </p:nvSpPr>
        <p:spPr bwMode="gray">
          <a:xfrm>
            <a:off x="8304245" y="2276875"/>
            <a:ext cx="3360000" cy="3840427"/>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Tree>
    <p:extLst>
      <p:ext uri="{BB962C8B-B14F-4D97-AF65-F5344CB8AC3E}">
        <p14:creationId xmlns:p14="http://schemas.microsoft.com/office/powerpoint/2010/main" val="21894418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1BD6243-35B9-42C5-8844-F2A735E87E69}" type="datetimeFigureOut">
              <a:rPr lang="fr-FR" smtClean="0">
                <a:solidFill>
                  <a:prstClr val="white">
                    <a:tint val="75000"/>
                  </a:prstClr>
                </a:solidFill>
              </a:rPr>
              <a:pPr/>
              <a:t>09/03/2022</a:t>
            </a:fld>
            <a:endParaRPr lang="fr-FR" dirty="0">
              <a:solidFill>
                <a:prstClr val="white">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white">
                  <a:tint val="75000"/>
                </a:prstClr>
              </a:solidFill>
            </a:endParaRPr>
          </a:p>
        </p:txBody>
      </p:sp>
      <p:sp>
        <p:nvSpPr>
          <p:cNvPr id="4" name="Espace réservé du numéro de diapositive 3"/>
          <p:cNvSpPr>
            <a:spLocks noGrp="1"/>
          </p:cNvSpPr>
          <p:nvPr>
            <p:ph type="sldNum" sz="quarter" idx="12"/>
          </p:nvPr>
        </p:nvSpPr>
        <p:spPr/>
        <p:txBody>
          <a:bodyPr/>
          <a:lstStyle/>
          <a:p>
            <a:fld id="{FB85E1B5-57F9-4A59-B7EF-194281E7F77D}" type="slidenum">
              <a:rPr lang="fr-FR" smtClean="0">
                <a:solidFill>
                  <a:prstClr val="white">
                    <a:tint val="75000"/>
                  </a:prstClr>
                </a:solidFill>
              </a:rPr>
              <a:pPr/>
              <a:t>‹N°›</a:t>
            </a:fld>
            <a:endParaRPr lang="fr-FR" dirty="0">
              <a:solidFill>
                <a:prstClr val="white">
                  <a:tint val="75000"/>
                </a:prstClr>
              </a:solidFill>
            </a:endParaRPr>
          </a:p>
        </p:txBody>
      </p:sp>
    </p:spTree>
    <p:extLst>
      <p:ext uri="{BB962C8B-B14F-4D97-AF65-F5344CB8AC3E}">
        <p14:creationId xmlns:p14="http://schemas.microsoft.com/office/powerpoint/2010/main" val="26621409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Diapositive de titre sans photo">
    <p:spTree>
      <p:nvGrpSpPr>
        <p:cNvPr id="1" name=""/>
        <p:cNvGrpSpPr/>
        <p:nvPr/>
      </p:nvGrpSpPr>
      <p:grpSpPr>
        <a:xfrm>
          <a:off x="0" y="0"/>
          <a:ext cx="0" cy="0"/>
          <a:chOff x="0" y="0"/>
          <a:chExt cx="0" cy="0"/>
        </a:xfrm>
      </p:grpSpPr>
      <p:sp>
        <p:nvSpPr>
          <p:cNvPr id="19" name="Rectangle 18">
            <a:extLst>
              <a:ext uri="{FF2B5EF4-FFF2-40B4-BE49-F238E27FC236}">
                <a16:creationId xmlns="" xmlns:a16="http://schemas.microsoft.com/office/drawing/2014/main" id="{44B7FF75-22F6-4225-ADAD-ECB547CF5E92}"/>
              </a:ext>
            </a:extLst>
          </p:cNvPr>
          <p:cNvSpPr/>
          <p:nvPr userDrawn="1"/>
        </p:nvSpPr>
        <p:spPr>
          <a:xfrm>
            <a:off x="0" y="0"/>
            <a:ext cx="12192000" cy="6858000"/>
          </a:xfrm>
          <a:prstGeom prst="rect">
            <a:avLst/>
          </a:prstGeom>
          <a:solidFill>
            <a:srgbClr val="EFE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800">
              <a:solidFill>
                <a:prstClr val="white"/>
              </a:solidFill>
            </a:endParaRPr>
          </a:p>
        </p:txBody>
      </p:sp>
      <p:pic>
        <p:nvPicPr>
          <p:cNvPr id="12" name="Image 11">
            <a:extLst>
              <a:ext uri="{FF2B5EF4-FFF2-40B4-BE49-F238E27FC236}">
                <a16:creationId xmlns="" xmlns:a16="http://schemas.microsoft.com/office/drawing/2014/main" id="{757F6BD2-2C20-4379-BE2D-70D8521DB9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143" y="352767"/>
            <a:ext cx="1678436" cy="576073"/>
          </a:xfrm>
          <a:prstGeom prst="rect">
            <a:avLst/>
          </a:prstGeom>
        </p:spPr>
      </p:pic>
      <p:sp>
        <p:nvSpPr>
          <p:cNvPr id="25" name="Titre 1">
            <a:extLst>
              <a:ext uri="{FF2B5EF4-FFF2-40B4-BE49-F238E27FC236}">
                <a16:creationId xmlns="" xmlns:a16="http://schemas.microsoft.com/office/drawing/2014/main" id="{D5B92DC4-269B-443B-9D0E-C1E6440EDBEC}"/>
              </a:ext>
            </a:extLst>
          </p:cNvPr>
          <p:cNvSpPr>
            <a:spLocks noGrp="1"/>
          </p:cNvSpPr>
          <p:nvPr>
            <p:ph type="ctrTitle" hasCustomPrompt="1"/>
          </p:nvPr>
        </p:nvSpPr>
        <p:spPr>
          <a:xfrm>
            <a:off x="2726011" y="1214858"/>
            <a:ext cx="6262777" cy="2596561"/>
          </a:xfrm>
        </p:spPr>
        <p:txBody>
          <a:bodyPr anchor="t" anchorCtr="0">
            <a:noAutofit/>
          </a:bodyPr>
          <a:lstStyle>
            <a:lvl1pPr algn="l">
              <a:defRPr sz="4200">
                <a:solidFill>
                  <a:schemeClr val="tx2"/>
                </a:solidFill>
              </a:defRPr>
            </a:lvl1pPr>
          </a:lstStyle>
          <a:p>
            <a:r>
              <a:rPr lang="fr-FR"/>
              <a:t>Nom de l’étude qui peut être long</a:t>
            </a:r>
          </a:p>
        </p:txBody>
      </p:sp>
      <p:sp>
        <p:nvSpPr>
          <p:cNvPr id="26" name="Sous-titre 2">
            <a:extLst>
              <a:ext uri="{FF2B5EF4-FFF2-40B4-BE49-F238E27FC236}">
                <a16:creationId xmlns="" xmlns:a16="http://schemas.microsoft.com/office/drawing/2014/main" id="{7E06D3CE-BB47-4D3A-A26D-0DB6CD166882}"/>
              </a:ext>
            </a:extLst>
          </p:cNvPr>
          <p:cNvSpPr>
            <a:spLocks noGrp="1"/>
          </p:cNvSpPr>
          <p:nvPr>
            <p:ph type="subTitle" idx="1" hasCustomPrompt="1"/>
          </p:nvPr>
        </p:nvSpPr>
        <p:spPr>
          <a:xfrm>
            <a:off x="483140" y="4182572"/>
            <a:ext cx="3238264" cy="1655762"/>
          </a:xfrm>
        </p:spPr>
        <p:txBody>
          <a:bodyPr>
            <a:normAutofit/>
          </a:bodyPr>
          <a:lstStyle>
            <a:lvl1pPr marL="0" indent="0" algn="l">
              <a:buNone/>
              <a:defRPr sz="140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Type de réunion</a:t>
            </a:r>
          </a:p>
        </p:txBody>
      </p:sp>
      <p:cxnSp>
        <p:nvCxnSpPr>
          <p:cNvPr id="28" name="Connecteur droit 27">
            <a:extLst>
              <a:ext uri="{FF2B5EF4-FFF2-40B4-BE49-F238E27FC236}">
                <a16:creationId xmlns="" xmlns:a16="http://schemas.microsoft.com/office/drawing/2014/main" id="{D12CF81B-3254-4574-AE19-2E7E304580D3}"/>
              </a:ext>
            </a:extLst>
          </p:cNvPr>
          <p:cNvCxnSpPr>
            <a:cxnSpLocks/>
          </p:cNvCxnSpPr>
          <p:nvPr userDrawn="1"/>
        </p:nvCxnSpPr>
        <p:spPr>
          <a:xfrm>
            <a:off x="620355" y="4075237"/>
            <a:ext cx="3082445" cy="0"/>
          </a:xfrm>
          <a:prstGeom prst="line">
            <a:avLst/>
          </a:prstGeom>
          <a:ln w="1270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 xmlns:a16="http://schemas.microsoft.com/office/drawing/2014/main" id="{55CF3A3E-970C-4945-AD33-04D3D6297B5A}"/>
              </a:ext>
            </a:extLst>
          </p:cNvPr>
          <p:cNvCxnSpPr>
            <a:cxnSpLocks/>
          </p:cNvCxnSpPr>
          <p:nvPr userDrawn="1"/>
        </p:nvCxnSpPr>
        <p:spPr>
          <a:xfrm flipV="1">
            <a:off x="544956" y="1701810"/>
            <a:ext cx="2008501" cy="776"/>
          </a:xfrm>
          <a:prstGeom prst="line">
            <a:avLst/>
          </a:prstGeom>
          <a:ln w="1270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3" name="Arc 42">
            <a:extLst>
              <a:ext uri="{FF2B5EF4-FFF2-40B4-BE49-F238E27FC236}">
                <a16:creationId xmlns="" xmlns:a16="http://schemas.microsoft.com/office/drawing/2014/main" id="{44892A4B-FC9D-4541-9198-241265D3CACC}"/>
              </a:ext>
            </a:extLst>
          </p:cNvPr>
          <p:cNvSpPr/>
          <p:nvPr userDrawn="1"/>
        </p:nvSpPr>
        <p:spPr>
          <a:xfrm rot="16200000">
            <a:off x="5145830" y="4452937"/>
            <a:ext cx="2612171" cy="3240659"/>
          </a:xfrm>
          <a:prstGeom prst="arc">
            <a:avLst/>
          </a:prstGeom>
          <a:ln w="1270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fr-FR" sz="1800">
              <a:solidFill>
                <a:prstClr val="black"/>
              </a:solidFill>
            </a:endParaRPr>
          </a:p>
        </p:txBody>
      </p:sp>
      <p:sp>
        <p:nvSpPr>
          <p:cNvPr id="46" name="Espace réservé du texte 41">
            <a:extLst>
              <a:ext uri="{FF2B5EF4-FFF2-40B4-BE49-F238E27FC236}">
                <a16:creationId xmlns="" xmlns:a16="http://schemas.microsoft.com/office/drawing/2014/main" id="{9F273AE3-CB39-4E6A-B700-0E1C4EB30387}"/>
              </a:ext>
            </a:extLst>
          </p:cNvPr>
          <p:cNvSpPr>
            <a:spLocks noGrp="1"/>
          </p:cNvSpPr>
          <p:nvPr>
            <p:ph type="body" sz="quarter" idx="10" hasCustomPrompt="1"/>
          </p:nvPr>
        </p:nvSpPr>
        <p:spPr>
          <a:xfrm>
            <a:off x="5407409" y="5211919"/>
            <a:ext cx="2415117" cy="690563"/>
          </a:xfrm>
        </p:spPr>
        <p:txBody>
          <a:bodyPr>
            <a:noAutofit/>
          </a:bodyPr>
          <a:lstStyle>
            <a:lvl1pPr>
              <a:buNone/>
              <a:defRPr sz="1400">
                <a:solidFill>
                  <a:schemeClr val="tx2"/>
                </a:solidFill>
              </a:defRPr>
            </a:lvl1pPr>
            <a:lvl2pPr>
              <a:buNone/>
              <a:defRPr sz="1400">
                <a:solidFill>
                  <a:schemeClr val="tx2"/>
                </a:solidFill>
              </a:defRPr>
            </a:lvl2pPr>
            <a:lvl3pPr>
              <a:buNone/>
              <a:defRPr sz="1400">
                <a:solidFill>
                  <a:schemeClr val="tx2"/>
                </a:solidFill>
              </a:defRPr>
            </a:lvl3pPr>
            <a:lvl4pPr>
              <a:buNone/>
              <a:defRPr sz="1400">
                <a:solidFill>
                  <a:schemeClr val="tx2"/>
                </a:solidFill>
              </a:defRPr>
            </a:lvl4pPr>
            <a:lvl5pPr>
              <a:buNone/>
              <a:defRPr sz="1400">
                <a:solidFill>
                  <a:schemeClr val="tx2"/>
                </a:solidFill>
              </a:defRPr>
            </a:lvl5pPr>
          </a:lstStyle>
          <a:p>
            <a:pPr lvl="0"/>
            <a:r>
              <a:rPr lang="fr-FR"/>
              <a:t>Nom du commanditaire</a:t>
            </a:r>
          </a:p>
        </p:txBody>
      </p:sp>
    </p:spTree>
    <p:extLst>
      <p:ext uri="{BB962C8B-B14F-4D97-AF65-F5344CB8AC3E}">
        <p14:creationId xmlns:p14="http://schemas.microsoft.com/office/powerpoint/2010/main" val="37144657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5" name="Espace réservé du pied de page 4">
            <a:extLst>
              <a:ext uri="{FF2B5EF4-FFF2-40B4-BE49-F238E27FC236}">
                <a16:creationId xmlns="" xmlns:a16="http://schemas.microsoft.com/office/drawing/2014/main" id="{E14E44C8-6988-4735-B04E-5939921F8A43}"/>
              </a:ext>
            </a:extLst>
          </p:cNvPr>
          <p:cNvSpPr>
            <a:spLocks noGrp="1"/>
          </p:cNvSpPr>
          <p:nvPr>
            <p:ph type="ftr" sz="quarter" idx="11"/>
          </p:nvPr>
        </p:nvSpPr>
        <p:spPr/>
        <p:txBody>
          <a:bodyPr/>
          <a:lstStyle/>
          <a:p>
            <a:r>
              <a:rPr lang="fr-FR">
                <a:solidFill>
                  <a:srgbClr val="164946"/>
                </a:solidFill>
              </a:rPr>
              <a:t>Asdo études pour la Ville de Strasbourg</a:t>
            </a:r>
          </a:p>
        </p:txBody>
      </p:sp>
      <p:sp>
        <p:nvSpPr>
          <p:cNvPr id="2" name="Titre 1">
            <a:extLst>
              <a:ext uri="{FF2B5EF4-FFF2-40B4-BE49-F238E27FC236}">
                <a16:creationId xmlns="" xmlns:a16="http://schemas.microsoft.com/office/drawing/2014/main" id="{2FB78398-E6A6-40D9-B1AE-5284E601F78F}"/>
              </a:ext>
            </a:extLst>
          </p:cNvPr>
          <p:cNvSpPr>
            <a:spLocks noGrp="1"/>
          </p:cNvSpPr>
          <p:nvPr>
            <p:ph type="title"/>
          </p:nvPr>
        </p:nvSpPr>
        <p:spPr>
          <a:xfrm>
            <a:off x="425576" y="291793"/>
            <a:ext cx="11283351" cy="821016"/>
          </a:xfrm>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5724E670-9485-432C-A157-F503E97965F1}"/>
              </a:ext>
            </a:extLst>
          </p:cNvPr>
          <p:cNvSpPr>
            <a:spLocks noGrp="1"/>
          </p:cNvSpPr>
          <p:nvPr>
            <p:ph idx="1"/>
          </p:nvPr>
        </p:nvSpPr>
        <p:spPr>
          <a:xfrm>
            <a:off x="1656279" y="1682151"/>
            <a:ext cx="10052649" cy="3994030"/>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fr-FR"/>
              <a:t>Cliquez pour modifier les styles du texte du masque</a:t>
            </a:r>
          </a:p>
          <a:p>
            <a:pPr lvl="1"/>
            <a:r>
              <a:rPr lang="fr-FR"/>
              <a:t>Deuxième niveau</a:t>
            </a:r>
          </a:p>
        </p:txBody>
      </p:sp>
      <p:sp>
        <p:nvSpPr>
          <p:cNvPr id="6" name="Espace réservé du numéro de diapositive 5">
            <a:extLst>
              <a:ext uri="{FF2B5EF4-FFF2-40B4-BE49-F238E27FC236}">
                <a16:creationId xmlns="" xmlns:a16="http://schemas.microsoft.com/office/drawing/2014/main" id="{A65A68C5-7BEA-4C92-AA49-D0F63ADC4792}"/>
              </a:ext>
            </a:extLst>
          </p:cNvPr>
          <p:cNvSpPr>
            <a:spLocks noGrp="1"/>
          </p:cNvSpPr>
          <p:nvPr>
            <p:ph type="sldNum" sz="quarter" idx="12"/>
          </p:nvPr>
        </p:nvSpPr>
        <p:spPr/>
        <p:txBody>
          <a:bodyPr/>
          <a:lstStyle/>
          <a:p>
            <a:fld id="{0E0D0F04-7DDC-491A-913B-74CEEEE6DCC5}" type="slidenum">
              <a:rPr lang="fr-FR" smtClean="0">
                <a:solidFill>
                  <a:srgbClr val="164946"/>
                </a:solidFill>
              </a:rPr>
              <a:pPr/>
              <a:t>‹N°›</a:t>
            </a:fld>
            <a:endParaRPr lang="fr-FR">
              <a:solidFill>
                <a:srgbClr val="164946"/>
              </a:solidFill>
            </a:endParaRPr>
          </a:p>
        </p:txBody>
      </p:sp>
    </p:spTree>
    <p:extLst>
      <p:ext uri="{BB962C8B-B14F-4D97-AF65-F5344CB8AC3E}">
        <p14:creationId xmlns:p14="http://schemas.microsoft.com/office/powerpoint/2010/main" val="38644286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5" name="Espace réservé du pied de page 4">
            <a:extLst>
              <a:ext uri="{FF2B5EF4-FFF2-40B4-BE49-F238E27FC236}">
                <a16:creationId xmlns="" xmlns:a16="http://schemas.microsoft.com/office/drawing/2014/main" id="{E14E44C8-6988-4735-B04E-5939921F8A43}"/>
              </a:ext>
            </a:extLst>
          </p:cNvPr>
          <p:cNvSpPr>
            <a:spLocks noGrp="1"/>
          </p:cNvSpPr>
          <p:nvPr>
            <p:ph type="ftr" sz="quarter" idx="11"/>
          </p:nvPr>
        </p:nvSpPr>
        <p:spPr/>
        <p:txBody>
          <a:bodyPr/>
          <a:lstStyle/>
          <a:p>
            <a:r>
              <a:rPr lang="fr-FR">
                <a:solidFill>
                  <a:srgbClr val="164946"/>
                </a:solidFill>
              </a:rPr>
              <a:t>Asdo études pour la Ville de Strasbourg</a:t>
            </a:r>
          </a:p>
        </p:txBody>
      </p:sp>
      <p:sp>
        <p:nvSpPr>
          <p:cNvPr id="2" name="Titre 1">
            <a:extLst>
              <a:ext uri="{FF2B5EF4-FFF2-40B4-BE49-F238E27FC236}">
                <a16:creationId xmlns="" xmlns:a16="http://schemas.microsoft.com/office/drawing/2014/main" id="{2FB78398-E6A6-40D9-B1AE-5284E601F78F}"/>
              </a:ext>
            </a:extLst>
          </p:cNvPr>
          <p:cNvSpPr>
            <a:spLocks noGrp="1"/>
          </p:cNvSpPr>
          <p:nvPr>
            <p:ph type="title"/>
          </p:nvPr>
        </p:nvSpPr>
        <p:spPr>
          <a:xfrm>
            <a:off x="425576" y="291793"/>
            <a:ext cx="11283351" cy="821016"/>
          </a:xfrm>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5724E670-9485-432C-A157-F503E97965F1}"/>
              </a:ext>
            </a:extLst>
          </p:cNvPr>
          <p:cNvSpPr>
            <a:spLocks noGrp="1"/>
          </p:cNvSpPr>
          <p:nvPr>
            <p:ph idx="1"/>
          </p:nvPr>
        </p:nvSpPr>
        <p:spPr>
          <a:xfrm>
            <a:off x="1656279" y="1682151"/>
            <a:ext cx="10052649" cy="3994030"/>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fr-FR"/>
              <a:t>Cliquez pour modifier les styles du texte du masque</a:t>
            </a:r>
          </a:p>
          <a:p>
            <a:pPr lvl="1"/>
            <a:r>
              <a:rPr lang="fr-FR"/>
              <a:t>Deuxième niveau</a:t>
            </a:r>
          </a:p>
        </p:txBody>
      </p:sp>
      <p:sp>
        <p:nvSpPr>
          <p:cNvPr id="6" name="Espace réservé du numéro de diapositive 5">
            <a:extLst>
              <a:ext uri="{FF2B5EF4-FFF2-40B4-BE49-F238E27FC236}">
                <a16:creationId xmlns="" xmlns:a16="http://schemas.microsoft.com/office/drawing/2014/main" id="{A65A68C5-7BEA-4C92-AA49-D0F63ADC4792}"/>
              </a:ext>
            </a:extLst>
          </p:cNvPr>
          <p:cNvSpPr>
            <a:spLocks noGrp="1"/>
          </p:cNvSpPr>
          <p:nvPr>
            <p:ph type="sldNum" sz="quarter" idx="12"/>
          </p:nvPr>
        </p:nvSpPr>
        <p:spPr/>
        <p:txBody>
          <a:bodyPr/>
          <a:lstStyle/>
          <a:p>
            <a:fld id="{0E0D0F04-7DDC-491A-913B-74CEEEE6DCC5}" type="slidenum">
              <a:rPr lang="fr-FR" smtClean="0">
                <a:solidFill>
                  <a:srgbClr val="164946"/>
                </a:solidFill>
              </a:rPr>
              <a:pPr/>
              <a:t>‹N°›</a:t>
            </a:fld>
            <a:endParaRPr lang="fr-FR">
              <a:solidFill>
                <a:srgbClr val="164946"/>
              </a:solidFill>
            </a:endParaRPr>
          </a:p>
        </p:txBody>
      </p:sp>
    </p:spTree>
    <p:extLst>
      <p:ext uri="{BB962C8B-B14F-4D97-AF65-F5344CB8AC3E}">
        <p14:creationId xmlns:p14="http://schemas.microsoft.com/office/powerpoint/2010/main" val="38644286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5" name="Espace réservé du pied de page 4">
            <a:extLst>
              <a:ext uri="{FF2B5EF4-FFF2-40B4-BE49-F238E27FC236}">
                <a16:creationId xmlns="" xmlns:a16="http://schemas.microsoft.com/office/drawing/2014/main" id="{E14E44C8-6988-4735-B04E-5939921F8A43}"/>
              </a:ext>
            </a:extLst>
          </p:cNvPr>
          <p:cNvSpPr>
            <a:spLocks noGrp="1"/>
          </p:cNvSpPr>
          <p:nvPr>
            <p:ph type="ftr" sz="quarter" idx="11"/>
          </p:nvPr>
        </p:nvSpPr>
        <p:spPr/>
        <p:txBody>
          <a:bodyPr/>
          <a:lstStyle/>
          <a:p>
            <a:r>
              <a:rPr lang="fr-FR">
                <a:solidFill>
                  <a:srgbClr val="164946"/>
                </a:solidFill>
              </a:rPr>
              <a:t>Asdo études pour la Ville de Strasbourg</a:t>
            </a:r>
          </a:p>
        </p:txBody>
      </p:sp>
      <p:sp>
        <p:nvSpPr>
          <p:cNvPr id="2" name="Titre 1">
            <a:extLst>
              <a:ext uri="{FF2B5EF4-FFF2-40B4-BE49-F238E27FC236}">
                <a16:creationId xmlns="" xmlns:a16="http://schemas.microsoft.com/office/drawing/2014/main" id="{2FB78398-E6A6-40D9-B1AE-5284E601F78F}"/>
              </a:ext>
            </a:extLst>
          </p:cNvPr>
          <p:cNvSpPr>
            <a:spLocks noGrp="1"/>
          </p:cNvSpPr>
          <p:nvPr>
            <p:ph type="title"/>
          </p:nvPr>
        </p:nvSpPr>
        <p:spPr>
          <a:xfrm>
            <a:off x="425576" y="291793"/>
            <a:ext cx="11283351" cy="821016"/>
          </a:xfrm>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5724E670-9485-432C-A157-F503E97965F1}"/>
              </a:ext>
            </a:extLst>
          </p:cNvPr>
          <p:cNvSpPr>
            <a:spLocks noGrp="1"/>
          </p:cNvSpPr>
          <p:nvPr>
            <p:ph idx="1"/>
          </p:nvPr>
        </p:nvSpPr>
        <p:spPr>
          <a:xfrm>
            <a:off x="1656279" y="1682151"/>
            <a:ext cx="10052649" cy="3994030"/>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fr-FR"/>
              <a:t>Cliquez pour modifier les styles du texte du masque</a:t>
            </a:r>
          </a:p>
          <a:p>
            <a:pPr lvl="1"/>
            <a:r>
              <a:rPr lang="fr-FR"/>
              <a:t>Deuxième niveau</a:t>
            </a:r>
          </a:p>
        </p:txBody>
      </p:sp>
      <p:sp>
        <p:nvSpPr>
          <p:cNvPr id="6" name="Espace réservé du numéro de diapositive 5">
            <a:extLst>
              <a:ext uri="{FF2B5EF4-FFF2-40B4-BE49-F238E27FC236}">
                <a16:creationId xmlns="" xmlns:a16="http://schemas.microsoft.com/office/drawing/2014/main" id="{A65A68C5-7BEA-4C92-AA49-D0F63ADC4792}"/>
              </a:ext>
            </a:extLst>
          </p:cNvPr>
          <p:cNvSpPr>
            <a:spLocks noGrp="1"/>
          </p:cNvSpPr>
          <p:nvPr>
            <p:ph type="sldNum" sz="quarter" idx="12"/>
          </p:nvPr>
        </p:nvSpPr>
        <p:spPr/>
        <p:txBody>
          <a:bodyPr/>
          <a:lstStyle/>
          <a:p>
            <a:fld id="{0E0D0F04-7DDC-491A-913B-74CEEEE6DCC5}" type="slidenum">
              <a:rPr lang="fr-FR" smtClean="0">
                <a:solidFill>
                  <a:srgbClr val="164946"/>
                </a:solidFill>
              </a:rPr>
              <a:pPr/>
              <a:t>‹N°›</a:t>
            </a:fld>
            <a:endParaRPr lang="fr-FR">
              <a:solidFill>
                <a:srgbClr val="164946"/>
              </a:solidFill>
            </a:endParaRPr>
          </a:p>
        </p:txBody>
      </p:sp>
    </p:spTree>
    <p:extLst>
      <p:ext uri="{BB962C8B-B14F-4D97-AF65-F5344CB8AC3E}">
        <p14:creationId xmlns:p14="http://schemas.microsoft.com/office/powerpoint/2010/main" val="38644286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5" name="Espace réservé du pied de page 4">
            <a:extLst>
              <a:ext uri="{FF2B5EF4-FFF2-40B4-BE49-F238E27FC236}">
                <a16:creationId xmlns="" xmlns:a16="http://schemas.microsoft.com/office/drawing/2014/main" id="{E14E44C8-6988-4735-B04E-5939921F8A43}"/>
              </a:ext>
            </a:extLst>
          </p:cNvPr>
          <p:cNvSpPr>
            <a:spLocks noGrp="1"/>
          </p:cNvSpPr>
          <p:nvPr>
            <p:ph type="ftr" sz="quarter" idx="11"/>
          </p:nvPr>
        </p:nvSpPr>
        <p:spPr/>
        <p:txBody>
          <a:bodyPr/>
          <a:lstStyle/>
          <a:p>
            <a:r>
              <a:rPr lang="fr-FR">
                <a:solidFill>
                  <a:srgbClr val="164946"/>
                </a:solidFill>
              </a:rPr>
              <a:t>Asdo études pour la Ville de Strasbourg</a:t>
            </a:r>
          </a:p>
        </p:txBody>
      </p:sp>
      <p:sp>
        <p:nvSpPr>
          <p:cNvPr id="2" name="Titre 1">
            <a:extLst>
              <a:ext uri="{FF2B5EF4-FFF2-40B4-BE49-F238E27FC236}">
                <a16:creationId xmlns="" xmlns:a16="http://schemas.microsoft.com/office/drawing/2014/main" id="{2FB78398-E6A6-40D9-B1AE-5284E601F78F}"/>
              </a:ext>
            </a:extLst>
          </p:cNvPr>
          <p:cNvSpPr>
            <a:spLocks noGrp="1"/>
          </p:cNvSpPr>
          <p:nvPr>
            <p:ph type="title"/>
          </p:nvPr>
        </p:nvSpPr>
        <p:spPr>
          <a:xfrm>
            <a:off x="425576" y="291793"/>
            <a:ext cx="11283351" cy="821016"/>
          </a:xfrm>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5724E670-9485-432C-A157-F503E97965F1}"/>
              </a:ext>
            </a:extLst>
          </p:cNvPr>
          <p:cNvSpPr>
            <a:spLocks noGrp="1"/>
          </p:cNvSpPr>
          <p:nvPr>
            <p:ph idx="1"/>
          </p:nvPr>
        </p:nvSpPr>
        <p:spPr>
          <a:xfrm>
            <a:off x="1656279" y="1682151"/>
            <a:ext cx="10052649" cy="3994030"/>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fr-FR"/>
              <a:t>Cliquez pour modifier les styles du texte du masque</a:t>
            </a:r>
          </a:p>
          <a:p>
            <a:pPr lvl="1"/>
            <a:r>
              <a:rPr lang="fr-FR"/>
              <a:t>Deuxième niveau</a:t>
            </a:r>
          </a:p>
        </p:txBody>
      </p:sp>
      <p:sp>
        <p:nvSpPr>
          <p:cNvPr id="6" name="Espace réservé du numéro de diapositive 5">
            <a:extLst>
              <a:ext uri="{FF2B5EF4-FFF2-40B4-BE49-F238E27FC236}">
                <a16:creationId xmlns="" xmlns:a16="http://schemas.microsoft.com/office/drawing/2014/main" id="{A65A68C5-7BEA-4C92-AA49-D0F63ADC4792}"/>
              </a:ext>
            </a:extLst>
          </p:cNvPr>
          <p:cNvSpPr>
            <a:spLocks noGrp="1"/>
          </p:cNvSpPr>
          <p:nvPr>
            <p:ph type="sldNum" sz="quarter" idx="12"/>
          </p:nvPr>
        </p:nvSpPr>
        <p:spPr/>
        <p:txBody>
          <a:bodyPr/>
          <a:lstStyle/>
          <a:p>
            <a:fld id="{0E0D0F04-7DDC-491A-913B-74CEEEE6DCC5}" type="slidenum">
              <a:rPr lang="fr-FR" smtClean="0">
                <a:solidFill>
                  <a:srgbClr val="164946"/>
                </a:solidFill>
              </a:rPr>
              <a:pPr/>
              <a:t>‹N°›</a:t>
            </a:fld>
            <a:endParaRPr lang="fr-FR">
              <a:solidFill>
                <a:srgbClr val="164946"/>
              </a:solidFill>
            </a:endParaRPr>
          </a:p>
        </p:txBody>
      </p:sp>
    </p:spTree>
    <p:extLst>
      <p:ext uri="{BB962C8B-B14F-4D97-AF65-F5344CB8AC3E}">
        <p14:creationId xmlns:p14="http://schemas.microsoft.com/office/powerpoint/2010/main" val="38644286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5" name="Espace réservé du pied de page 4">
            <a:extLst>
              <a:ext uri="{FF2B5EF4-FFF2-40B4-BE49-F238E27FC236}">
                <a16:creationId xmlns="" xmlns:a16="http://schemas.microsoft.com/office/drawing/2014/main" id="{E14E44C8-6988-4735-B04E-5939921F8A43}"/>
              </a:ext>
            </a:extLst>
          </p:cNvPr>
          <p:cNvSpPr>
            <a:spLocks noGrp="1"/>
          </p:cNvSpPr>
          <p:nvPr>
            <p:ph type="ftr" sz="quarter" idx="11"/>
          </p:nvPr>
        </p:nvSpPr>
        <p:spPr/>
        <p:txBody>
          <a:bodyPr/>
          <a:lstStyle/>
          <a:p>
            <a:r>
              <a:rPr lang="fr-FR">
                <a:solidFill>
                  <a:srgbClr val="164946"/>
                </a:solidFill>
              </a:rPr>
              <a:t>Asdo études pour la Ville de Strasbourg</a:t>
            </a:r>
          </a:p>
        </p:txBody>
      </p:sp>
      <p:sp>
        <p:nvSpPr>
          <p:cNvPr id="2" name="Titre 1">
            <a:extLst>
              <a:ext uri="{FF2B5EF4-FFF2-40B4-BE49-F238E27FC236}">
                <a16:creationId xmlns="" xmlns:a16="http://schemas.microsoft.com/office/drawing/2014/main" id="{2FB78398-E6A6-40D9-B1AE-5284E601F78F}"/>
              </a:ext>
            </a:extLst>
          </p:cNvPr>
          <p:cNvSpPr>
            <a:spLocks noGrp="1"/>
          </p:cNvSpPr>
          <p:nvPr>
            <p:ph type="title"/>
          </p:nvPr>
        </p:nvSpPr>
        <p:spPr>
          <a:xfrm>
            <a:off x="425576" y="291793"/>
            <a:ext cx="11283351" cy="821016"/>
          </a:xfrm>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5724E670-9485-432C-A157-F503E97965F1}"/>
              </a:ext>
            </a:extLst>
          </p:cNvPr>
          <p:cNvSpPr>
            <a:spLocks noGrp="1"/>
          </p:cNvSpPr>
          <p:nvPr>
            <p:ph idx="1"/>
          </p:nvPr>
        </p:nvSpPr>
        <p:spPr>
          <a:xfrm>
            <a:off x="1656279" y="1682151"/>
            <a:ext cx="10052649" cy="3994030"/>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fr-FR"/>
              <a:t>Cliquez pour modifier les styles du texte du masque</a:t>
            </a:r>
          </a:p>
          <a:p>
            <a:pPr lvl="1"/>
            <a:r>
              <a:rPr lang="fr-FR"/>
              <a:t>Deuxième niveau</a:t>
            </a:r>
          </a:p>
        </p:txBody>
      </p:sp>
      <p:sp>
        <p:nvSpPr>
          <p:cNvPr id="6" name="Espace réservé du numéro de diapositive 5">
            <a:extLst>
              <a:ext uri="{FF2B5EF4-FFF2-40B4-BE49-F238E27FC236}">
                <a16:creationId xmlns="" xmlns:a16="http://schemas.microsoft.com/office/drawing/2014/main" id="{A65A68C5-7BEA-4C92-AA49-D0F63ADC4792}"/>
              </a:ext>
            </a:extLst>
          </p:cNvPr>
          <p:cNvSpPr>
            <a:spLocks noGrp="1"/>
          </p:cNvSpPr>
          <p:nvPr>
            <p:ph type="sldNum" sz="quarter" idx="12"/>
          </p:nvPr>
        </p:nvSpPr>
        <p:spPr/>
        <p:txBody>
          <a:bodyPr/>
          <a:lstStyle/>
          <a:p>
            <a:fld id="{0E0D0F04-7DDC-491A-913B-74CEEEE6DCC5}" type="slidenum">
              <a:rPr lang="fr-FR" smtClean="0">
                <a:solidFill>
                  <a:srgbClr val="164946"/>
                </a:solidFill>
              </a:rPr>
              <a:pPr/>
              <a:t>‹N°›</a:t>
            </a:fld>
            <a:endParaRPr lang="fr-FR">
              <a:solidFill>
                <a:srgbClr val="164946"/>
              </a:solidFill>
            </a:endParaRPr>
          </a:p>
        </p:txBody>
      </p:sp>
    </p:spTree>
    <p:extLst>
      <p:ext uri="{BB962C8B-B14F-4D97-AF65-F5344CB8AC3E}">
        <p14:creationId xmlns:p14="http://schemas.microsoft.com/office/powerpoint/2010/main" val="386442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4" y="365041"/>
            <a:ext cx="10515240" cy="6144120"/>
          </a:xfrm>
          <a:prstGeom prst="rect">
            <a:avLst/>
          </a:prstGeom>
        </p:spPr>
        <p:txBody>
          <a:bodyPr lIns="0" tIns="0" rIns="0" bIns="0" anchor="ctr"/>
          <a:lstStyle/>
          <a:p>
            <a:pPr algn="ct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5" name="Espace réservé du pied de page 4">
            <a:extLst>
              <a:ext uri="{FF2B5EF4-FFF2-40B4-BE49-F238E27FC236}">
                <a16:creationId xmlns="" xmlns:a16="http://schemas.microsoft.com/office/drawing/2014/main" id="{E14E44C8-6988-4735-B04E-5939921F8A43}"/>
              </a:ext>
            </a:extLst>
          </p:cNvPr>
          <p:cNvSpPr>
            <a:spLocks noGrp="1"/>
          </p:cNvSpPr>
          <p:nvPr>
            <p:ph type="ftr" sz="quarter" idx="11"/>
          </p:nvPr>
        </p:nvSpPr>
        <p:spPr/>
        <p:txBody>
          <a:bodyPr/>
          <a:lstStyle/>
          <a:p>
            <a:r>
              <a:rPr lang="fr-FR">
                <a:solidFill>
                  <a:srgbClr val="164946"/>
                </a:solidFill>
              </a:rPr>
              <a:t>Asdo études pour la Ville de Strasbourg</a:t>
            </a:r>
          </a:p>
        </p:txBody>
      </p:sp>
      <p:sp>
        <p:nvSpPr>
          <p:cNvPr id="2" name="Titre 1">
            <a:extLst>
              <a:ext uri="{FF2B5EF4-FFF2-40B4-BE49-F238E27FC236}">
                <a16:creationId xmlns="" xmlns:a16="http://schemas.microsoft.com/office/drawing/2014/main" id="{2FB78398-E6A6-40D9-B1AE-5284E601F78F}"/>
              </a:ext>
            </a:extLst>
          </p:cNvPr>
          <p:cNvSpPr>
            <a:spLocks noGrp="1"/>
          </p:cNvSpPr>
          <p:nvPr>
            <p:ph type="title"/>
          </p:nvPr>
        </p:nvSpPr>
        <p:spPr>
          <a:xfrm>
            <a:off x="425576" y="291793"/>
            <a:ext cx="11283351" cy="821016"/>
          </a:xfrm>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5724E670-9485-432C-A157-F503E97965F1}"/>
              </a:ext>
            </a:extLst>
          </p:cNvPr>
          <p:cNvSpPr>
            <a:spLocks noGrp="1"/>
          </p:cNvSpPr>
          <p:nvPr>
            <p:ph idx="1"/>
          </p:nvPr>
        </p:nvSpPr>
        <p:spPr>
          <a:xfrm>
            <a:off x="1656279" y="1682151"/>
            <a:ext cx="10052649" cy="3994030"/>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fr-FR"/>
              <a:t>Cliquez pour modifier les styles du texte du masque</a:t>
            </a:r>
          </a:p>
          <a:p>
            <a:pPr lvl="1"/>
            <a:r>
              <a:rPr lang="fr-FR"/>
              <a:t>Deuxième niveau</a:t>
            </a:r>
          </a:p>
        </p:txBody>
      </p:sp>
      <p:sp>
        <p:nvSpPr>
          <p:cNvPr id="6" name="Espace réservé du numéro de diapositive 5">
            <a:extLst>
              <a:ext uri="{FF2B5EF4-FFF2-40B4-BE49-F238E27FC236}">
                <a16:creationId xmlns="" xmlns:a16="http://schemas.microsoft.com/office/drawing/2014/main" id="{A65A68C5-7BEA-4C92-AA49-D0F63ADC4792}"/>
              </a:ext>
            </a:extLst>
          </p:cNvPr>
          <p:cNvSpPr>
            <a:spLocks noGrp="1"/>
          </p:cNvSpPr>
          <p:nvPr>
            <p:ph type="sldNum" sz="quarter" idx="12"/>
          </p:nvPr>
        </p:nvSpPr>
        <p:spPr/>
        <p:txBody>
          <a:bodyPr/>
          <a:lstStyle/>
          <a:p>
            <a:fld id="{0E0D0F04-7DDC-491A-913B-74CEEEE6DCC5}" type="slidenum">
              <a:rPr lang="fr-FR" smtClean="0">
                <a:solidFill>
                  <a:srgbClr val="164946"/>
                </a:solidFill>
              </a:rPr>
              <a:pPr/>
              <a:t>‹N°›</a:t>
            </a:fld>
            <a:endParaRPr lang="fr-FR">
              <a:solidFill>
                <a:srgbClr val="164946"/>
              </a:solidFill>
            </a:endParaRPr>
          </a:p>
        </p:txBody>
      </p:sp>
    </p:spTree>
    <p:extLst>
      <p:ext uri="{BB962C8B-B14F-4D97-AF65-F5344CB8AC3E}">
        <p14:creationId xmlns:p14="http://schemas.microsoft.com/office/powerpoint/2010/main" val="38644286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5" name="Espace réservé du pied de page 4">
            <a:extLst>
              <a:ext uri="{FF2B5EF4-FFF2-40B4-BE49-F238E27FC236}">
                <a16:creationId xmlns="" xmlns:a16="http://schemas.microsoft.com/office/drawing/2014/main" id="{E14E44C8-6988-4735-B04E-5939921F8A43}"/>
              </a:ext>
            </a:extLst>
          </p:cNvPr>
          <p:cNvSpPr>
            <a:spLocks noGrp="1"/>
          </p:cNvSpPr>
          <p:nvPr>
            <p:ph type="ftr" sz="quarter" idx="11"/>
          </p:nvPr>
        </p:nvSpPr>
        <p:spPr/>
        <p:txBody>
          <a:bodyPr/>
          <a:lstStyle/>
          <a:p>
            <a:r>
              <a:rPr lang="fr-FR">
                <a:solidFill>
                  <a:srgbClr val="164946"/>
                </a:solidFill>
              </a:rPr>
              <a:t>Asdo études pour la Ville de Strasbourg</a:t>
            </a:r>
          </a:p>
        </p:txBody>
      </p:sp>
      <p:sp>
        <p:nvSpPr>
          <p:cNvPr id="2" name="Titre 1">
            <a:extLst>
              <a:ext uri="{FF2B5EF4-FFF2-40B4-BE49-F238E27FC236}">
                <a16:creationId xmlns="" xmlns:a16="http://schemas.microsoft.com/office/drawing/2014/main" id="{2FB78398-E6A6-40D9-B1AE-5284E601F78F}"/>
              </a:ext>
            </a:extLst>
          </p:cNvPr>
          <p:cNvSpPr>
            <a:spLocks noGrp="1"/>
          </p:cNvSpPr>
          <p:nvPr>
            <p:ph type="title"/>
          </p:nvPr>
        </p:nvSpPr>
        <p:spPr>
          <a:xfrm>
            <a:off x="425576" y="291793"/>
            <a:ext cx="11283351" cy="821016"/>
          </a:xfrm>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5724E670-9485-432C-A157-F503E97965F1}"/>
              </a:ext>
            </a:extLst>
          </p:cNvPr>
          <p:cNvSpPr>
            <a:spLocks noGrp="1"/>
          </p:cNvSpPr>
          <p:nvPr>
            <p:ph idx="1"/>
          </p:nvPr>
        </p:nvSpPr>
        <p:spPr>
          <a:xfrm>
            <a:off x="1656279" y="1682151"/>
            <a:ext cx="10052649" cy="3994030"/>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fr-FR"/>
              <a:t>Cliquez pour modifier les styles du texte du masque</a:t>
            </a:r>
          </a:p>
          <a:p>
            <a:pPr lvl="1"/>
            <a:r>
              <a:rPr lang="fr-FR"/>
              <a:t>Deuxième niveau</a:t>
            </a:r>
          </a:p>
        </p:txBody>
      </p:sp>
      <p:sp>
        <p:nvSpPr>
          <p:cNvPr id="6" name="Espace réservé du numéro de diapositive 5">
            <a:extLst>
              <a:ext uri="{FF2B5EF4-FFF2-40B4-BE49-F238E27FC236}">
                <a16:creationId xmlns="" xmlns:a16="http://schemas.microsoft.com/office/drawing/2014/main" id="{A65A68C5-7BEA-4C92-AA49-D0F63ADC4792}"/>
              </a:ext>
            </a:extLst>
          </p:cNvPr>
          <p:cNvSpPr>
            <a:spLocks noGrp="1"/>
          </p:cNvSpPr>
          <p:nvPr>
            <p:ph type="sldNum" sz="quarter" idx="12"/>
          </p:nvPr>
        </p:nvSpPr>
        <p:spPr/>
        <p:txBody>
          <a:bodyPr/>
          <a:lstStyle/>
          <a:p>
            <a:fld id="{0E0D0F04-7DDC-491A-913B-74CEEEE6DCC5}" type="slidenum">
              <a:rPr lang="fr-FR" smtClean="0">
                <a:solidFill>
                  <a:srgbClr val="164946"/>
                </a:solidFill>
              </a:rPr>
              <a:pPr/>
              <a:t>‹N°›</a:t>
            </a:fld>
            <a:endParaRPr lang="fr-FR">
              <a:solidFill>
                <a:srgbClr val="164946"/>
              </a:solidFill>
            </a:endParaRPr>
          </a:p>
        </p:txBody>
      </p:sp>
    </p:spTree>
    <p:extLst>
      <p:ext uri="{BB962C8B-B14F-4D97-AF65-F5344CB8AC3E}">
        <p14:creationId xmlns:p14="http://schemas.microsoft.com/office/powerpoint/2010/main" val="38644286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5" name="Espace réservé du pied de page 4">
            <a:extLst>
              <a:ext uri="{FF2B5EF4-FFF2-40B4-BE49-F238E27FC236}">
                <a16:creationId xmlns="" xmlns:a16="http://schemas.microsoft.com/office/drawing/2014/main" id="{E14E44C8-6988-4735-B04E-5939921F8A43}"/>
              </a:ext>
            </a:extLst>
          </p:cNvPr>
          <p:cNvSpPr>
            <a:spLocks noGrp="1"/>
          </p:cNvSpPr>
          <p:nvPr>
            <p:ph type="ftr" sz="quarter" idx="11"/>
          </p:nvPr>
        </p:nvSpPr>
        <p:spPr/>
        <p:txBody>
          <a:bodyPr/>
          <a:lstStyle/>
          <a:p>
            <a:r>
              <a:rPr lang="fr-FR">
                <a:solidFill>
                  <a:srgbClr val="164946"/>
                </a:solidFill>
              </a:rPr>
              <a:t>Asdo études pour la Ville de Strasbourg</a:t>
            </a:r>
          </a:p>
        </p:txBody>
      </p:sp>
      <p:sp>
        <p:nvSpPr>
          <p:cNvPr id="2" name="Titre 1">
            <a:extLst>
              <a:ext uri="{FF2B5EF4-FFF2-40B4-BE49-F238E27FC236}">
                <a16:creationId xmlns="" xmlns:a16="http://schemas.microsoft.com/office/drawing/2014/main" id="{2FB78398-E6A6-40D9-B1AE-5284E601F78F}"/>
              </a:ext>
            </a:extLst>
          </p:cNvPr>
          <p:cNvSpPr>
            <a:spLocks noGrp="1"/>
          </p:cNvSpPr>
          <p:nvPr>
            <p:ph type="title"/>
          </p:nvPr>
        </p:nvSpPr>
        <p:spPr>
          <a:xfrm>
            <a:off x="425576" y="291793"/>
            <a:ext cx="11283351" cy="821016"/>
          </a:xfrm>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5724E670-9485-432C-A157-F503E97965F1}"/>
              </a:ext>
            </a:extLst>
          </p:cNvPr>
          <p:cNvSpPr>
            <a:spLocks noGrp="1"/>
          </p:cNvSpPr>
          <p:nvPr>
            <p:ph idx="1"/>
          </p:nvPr>
        </p:nvSpPr>
        <p:spPr>
          <a:xfrm>
            <a:off x="1656279" y="1682151"/>
            <a:ext cx="10052649" cy="3994030"/>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fr-FR"/>
              <a:t>Cliquez pour modifier les styles du texte du masque</a:t>
            </a:r>
          </a:p>
          <a:p>
            <a:pPr lvl="1"/>
            <a:r>
              <a:rPr lang="fr-FR"/>
              <a:t>Deuxième niveau</a:t>
            </a:r>
          </a:p>
        </p:txBody>
      </p:sp>
      <p:sp>
        <p:nvSpPr>
          <p:cNvPr id="6" name="Espace réservé du numéro de diapositive 5">
            <a:extLst>
              <a:ext uri="{FF2B5EF4-FFF2-40B4-BE49-F238E27FC236}">
                <a16:creationId xmlns="" xmlns:a16="http://schemas.microsoft.com/office/drawing/2014/main" id="{A65A68C5-7BEA-4C92-AA49-D0F63ADC4792}"/>
              </a:ext>
            </a:extLst>
          </p:cNvPr>
          <p:cNvSpPr>
            <a:spLocks noGrp="1"/>
          </p:cNvSpPr>
          <p:nvPr>
            <p:ph type="sldNum" sz="quarter" idx="12"/>
          </p:nvPr>
        </p:nvSpPr>
        <p:spPr/>
        <p:txBody>
          <a:bodyPr/>
          <a:lstStyle/>
          <a:p>
            <a:fld id="{0E0D0F04-7DDC-491A-913B-74CEEEE6DCC5}" type="slidenum">
              <a:rPr lang="fr-FR" smtClean="0">
                <a:solidFill>
                  <a:srgbClr val="164946"/>
                </a:solidFill>
              </a:rPr>
              <a:pPr/>
              <a:t>‹N°›</a:t>
            </a:fld>
            <a:endParaRPr lang="fr-FR">
              <a:solidFill>
                <a:srgbClr val="164946"/>
              </a:solidFill>
            </a:endParaRPr>
          </a:p>
        </p:txBody>
      </p:sp>
    </p:spTree>
    <p:extLst>
      <p:ext uri="{BB962C8B-B14F-4D97-AF65-F5344CB8AC3E}">
        <p14:creationId xmlns:p14="http://schemas.microsoft.com/office/powerpoint/2010/main" val="38644286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Contacts">
    <p:spTree>
      <p:nvGrpSpPr>
        <p:cNvPr id="1" name=""/>
        <p:cNvGrpSpPr/>
        <p:nvPr/>
      </p:nvGrpSpPr>
      <p:grpSpPr>
        <a:xfrm>
          <a:off x="0" y="0"/>
          <a:ext cx="0" cy="0"/>
          <a:chOff x="0" y="0"/>
          <a:chExt cx="0" cy="0"/>
        </a:xfrm>
      </p:grpSpPr>
      <p:pic>
        <p:nvPicPr>
          <p:cNvPr id="9" name="Image 8">
            <a:extLst>
              <a:ext uri="{FF2B5EF4-FFF2-40B4-BE49-F238E27FC236}">
                <a16:creationId xmlns="" xmlns:a16="http://schemas.microsoft.com/office/drawing/2014/main" id="{3330BDAF-144F-44E1-8FB5-53706F0A0C1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1146"/>
          <a:stretch/>
        </p:blipFill>
        <p:spPr>
          <a:xfrm>
            <a:off x="6235699" y="444"/>
            <a:ext cx="5956300" cy="6857112"/>
          </a:xfrm>
          <a:prstGeom prst="rect">
            <a:avLst/>
          </a:prstGeom>
        </p:spPr>
      </p:pic>
      <p:sp>
        <p:nvSpPr>
          <p:cNvPr id="3" name="Rectangle 2">
            <a:extLst>
              <a:ext uri="{FF2B5EF4-FFF2-40B4-BE49-F238E27FC236}">
                <a16:creationId xmlns="" xmlns:a16="http://schemas.microsoft.com/office/drawing/2014/main" id="{3F2CCC74-09C1-4824-92CF-365B8371D0D3}"/>
              </a:ext>
            </a:extLst>
          </p:cNvPr>
          <p:cNvSpPr/>
          <p:nvPr userDrawn="1"/>
        </p:nvSpPr>
        <p:spPr>
          <a:xfrm>
            <a:off x="-31629" y="0"/>
            <a:ext cx="6267329" cy="6858000"/>
          </a:xfrm>
          <a:prstGeom prst="rect">
            <a:avLst/>
          </a:prstGeom>
          <a:solidFill>
            <a:srgbClr val="EFE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800">
              <a:solidFill>
                <a:prstClr val="white"/>
              </a:solidFill>
            </a:endParaRPr>
          </a:p>
        </p:txBody>
      </p:sp>
      <p:sp>
        <p:nvSpPr>
          <p:cNvPr id="2" name="Titre 1">
            <a:extLst>
              <a:ext uri="{FF2B5EF4-FFF2-40B4-BE49-F238E27FC236}">
                <a16:creationId xmlns="" xmlns:a16="http://schemas.microsoft.com/office/drawing/2014/main" id="{939409CD-DA3A-48BC-BA9C-E253C1D039BA}"/>
              </a:ext>
            </a:extLst>
          </p:cNvPr>
          <p:cNvSpPr>
            <a:spLocks noGrp="1"/>
          </p:cNvSpPr>
          <p:nvPr>
            <p:ph type="title" hasCustomPrompt="1"/>
          </p:nvPr>
        </p:nvSpPr>
        <p:spPr>
          <a:xfrm>
            <a:off x="425571" y="989013"/>
            <a:ext cx="5244860" cy="559460"/>
          </a:xfrm>
        </p:spPr>
        <p:txBody>
          <a:bodyPr anchor="t">
            <a:normAutofit/>
          </a:bodyPr>
          <a:lstStyle>
            <a:lvl1pPr algn="l">
              <a:defRPr sz="3000">
                <a:solidFill>
                  <a:schemeClr val="tx2"/>
                </a:solidFill>
              </a:defRPr>
            </a:lvl1pPr>
          </a:lstStyle>
          <a:p>
            <a:r>
              <a:rPr lang="fr-FR"/>
              <a:t>Contacts</a:t>
            </a:r>
          </a:p>
        </p:txBody>
      </p:sp>
      <p:sp>
        <p:nvSpPr>
          <p:cNvPr id="4" name="Espace réservé du texte 3">
            <a:extLst>
              <a:ext uri="{FF2B5EF4-FFF2-40B4-BE49-F238E27FC236}">
                <a16:creationId xmlns="" xmlns:a16="http://schemas.microsoft.com/office/drawing/2014/main" id="{F3B6449C-327F-4226-AE2B-71A334611D44}"/>
              </a:ext>
            </a:extLst>
          </p:cNvPr>
          <p:cNvSpPr>
            <a:spLocks noGrp="1"/>
          </p:cNvSpPr>
          <p:nvPr>
            <p:ph type="body" sz="half" idx="2" hasCustomPrompt="1"/>
          </p:nvPr>
        </p:nvSpPr>
        <p:spPr>
          <a:xfrm>
            <a:off x="2400314" y="1768415"/>
            <a:ext cx="3270129" cy="3833154"/>
          </a:xfrm>
        </p:spPr>
        <p:txBody>
          <a:bodyPr>
            <a:normAutofit/>
          </a:bodyPr>
          <a:lstStyle>
            <a:lvl1pPr marL="0" indent="0" algn="l">
              <a:buNone/>
              <a:defRPr sz="1400" b="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Prénom Nom Adresse mail</a:t>
            </a:r>
          </a:p>
          <a:p>
            <a:pPr lvl="0"/>
            <a:endParaRPr lang="fr-FR"/>
          </a:p>
        </p:txBody>
      </p:sp>
      <p:cxnSp>
        <p:nvCxnSpPr>
          <p:cNvPr id="11" name="Connecteur droit 10">
            <a:extLst>
              <a:ext uri="{FF2B5EF4-FFF2-40B4-BE49-F238E27FC236}">
                <a16:creationId xmlns="" xmlns:a16="http://schemas.microsoft.com/office/drawing/2014/main" id="{E75FC8CB-0418-475A-9A72-9FFAFB93EAE4}"/>
              </a:ext>
            </a:extLst>
          </p:cNvPr>
          <p:cNvCxnSpPr>
            <a:cxnSpLocks/>
          </p:cNvCxnSpPr>
          <p:nvPr userDrawn="1"/>
        </p:nvCxnSpPr>
        <p:spPr>
          <a:xfrm>
            <a:off x="2565400" y="1316556"/>
            <a:ext cx="3063509" cy="0"/>
          </a:xfrm>
          <a:prstGeom prst="line">
            <a:avLst/>
          </a:prstGeom>
          <a:ln w="12700">
            <a:solidFill>
              <a:schemeClr val="tx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5" name="Image 14">
            <a:extLst>
              <a:ext uri="{FF2B5EF4-FFF2-40B4-BE49-F238E27FC236}">
                <a16:creationId xmlns="" xmlns:a16="http://schemas.microsoft.com/office/drawing/2014/main" id="{147B2A76-B5C6-4519-A053-331DE5472AE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0143" y="5780298"/>
            <a:ext cx="1678436" cy="576073"/>
          </a:xfrm>
          <a:prstGeom prst="rect">
            <a:avLst/>
          </a:prstGeom>
        </p:spPr>
      </p:pic>
      <p:sp>
        <p:nvSpPr>
          <p:cNvPr id="5" name="Rectangle 4">
            <a:extLst>
              <a:ext uri="{FF2B5EF4-FFF2-40B4-BE49-F238E27FC236}">
                <a16:creationId xmlns="" xmlns:a16="http://schemas.microsoft.com/office/drawing/2014/main" id="{F58D9474-4536-4238-BE61-179451301C5B}"/>
              </a:ext>
            </a:extLst>
          </p:cNvPr>
          <p:cNvSpPr/>
          <p:nvPr userDrawn="1"/>
        </p:nvSpPr>
        <p:spPr>
          <a:xfrm>
            <a:off x="7304533" y="6442617"/>
            <a:ext cx="3818627" cy="2859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FR" sz="1600">
                <a:solidFill>
                  <a:srgbClr val="EFE5CB"/>
                </a:solidFill>
              </a:rPr>
              <a:t>www.asdo-etudes.fr</a:t>
            </a:r>
          </a:p>
        </p:txBody>
      </p:sp>
    </p:spTree>
    <p:extLst>
      <p:ext uri="{BB962C8B-B14F-4D97-AF65-F5344CB8AC3E}">
        <p14:creationId xmlns:p14="http://schemas.microsoft.com/office/powerpoint/2010/main" val="2995913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6C1A0BB-51DB-4456-BFA5-BE305F5BB56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F54538AD-1E99-4292-AB26-FE13499373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5D6A21B5-C172-4C6D-B0AA-31CBD8AAB45C}"/>
              </a:ext>
            </a:extLst>
          </p:cNvPr>
          <p:cNvSpPr>
            <a:spLocks noGrp="1"/>
          </p:cNvSpPr>
          <p:nvPr>
            <p:ph type="dt" sz="half" idx="10"/>
          </p:nvPr>
        </p:nvSpPr>
        <p:spPr/>
        <p:txBody>
          <a:bodyPr/>
          <a:lstStyle/>
          <a:p>
            <a:fld id="{759A029B-FDE8-40A8-BAC6-E12181D6CC51}" type="datetimeFigureOut">
              <a:rPr lang="fr-FR" smtClean="0">
                <a:solidFill>
                  <a:prstClr val="black">
                    <a:tint val="75000"/>
                  </a:prstClr>
                </a:solidFill>
              </a:rPr>
              <a:pPr/>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35B6FBBA-95F8-4555-8BA8-DDAFDC82457D}"/>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EF092358-734A-434B-A0EB-0E4A1E11ED27}"/>
              </a:ext>
            </a:extLst>
          </p:cNvPr>
          <p:cNvSpPr>
            <a:spLocks noGrp="1"/>
          </p:cNvSpPr>
          <p:nvPr>
            <p:ph type="sldNum" sz="quarter" idx="12"/>
          </p:nvPr>
        </p:nvSpPr>
        <p:spPr/>
        <p:txBody>
          <a:bodyPr/>
          <a:lstStyle/>
          <a:p>
            <a:fld id="{74F13DEE-3E1B-4EBB-AD87-92EA989D0B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071132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9D99902-3FA3-4A98-A8F9-DB9D1FA3019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F24D1C23-279C-4B0E-9DDB-0D4F1ECFA52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67C6070-CFC0-4C45-B60E-18CC0D35211A}"/>
              </a:ext>
            </a:extLst>
          </p:cNvPr>
          <p:cNvSpPr>
            <a:spLocks noGrp="1"/>
          </p:cNvSpPr>
          <p:nvPr>
            <p:ph type="dt" sz="half" idx="10"/>
          </p:nvPr>
        </p:nvSpPr>
        <p:spPr/>
        <p:txBody>
          <a:bodyPr/>
          <a:lstStyle/>
          <a:p>
            <a:fld id="{759A029B-FDE8-40A8-BAC6-E12181D6CC51}" type="datetimeFigureOut">
              <a:rPr lang="fr-FR" smtClean="0">
                <a:solidFill>
                  <a:prstClr val="black">
                    <a:tint val="75000"/>
                  </a:prstClr>
                </a:solidFill>
              </a:rPr>
              <a:pPr/>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D835D5B-3881-42C4-9058-BBB90814858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F0105245-985E-4E38-B3A5-8AA7F1BEEA72}"/>
              </a:ext>
            </a:extLst>
          </p:cNvPr>
          <p:cNvSpPr>
            <a:spLocks noGrp="1"/>
          </p:cNvSpPr>
          <p:nvPr>
            <p:ph type="sldNum" sz="quarter" idx="12"/>
          </p:nvPr>
        </p:nvSpPr>
        <p:spPr/>
        <p:txBody>
          <a:bodyPr/>
          <a:lstStyle/>
          <a:p>
            <a:fld id="{74F13DEE-3E1B-4EBB-AD87-92EA989D0B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305328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9D99902-3FA3-4A98-A8F9-DB9D1FA3019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F24D1C23-279C-4B0E-9DDB-0D4F1ECFA52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67C6070-CFC0-4C45-B60E-18CC0D35211A}"/>
              </a:ext>
            </a:extLst>
          </p:cNvPr>
          <p:cNvSpPr>
            <a:spLocks noGrp="1"/>
          </p:cNvSpPr>
          <p:nvPr>
            <p:ph type="dt" sz="half" idx="10"/>
          </p:nvPr>
        </p:nvSpPr>
        <p:spPr/>
        <p:txBody>
          <a:bodyPr/>
          <a:lstStyle/>
          <a:p>
            <a:fld id="{759A029B-FDE8-40A8-BAC6-E12181D6CC51}" type="datetimeFigureOut">
              <a:rPr lang="fr-FR" smtClean="0">
                <a:solidFill>
                  <a:prstClr val="black">
                    <a:tint val="75000"/>
                  </a:prstClr>
                </a:solidFill>
              </a:rPr>
              <a:pPr/>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D835D5B-3881-42C4-9058-BBB90814858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F0105245-985E-4E38-B3A5-8AA7F1BEEA72}"/>
              </a:ext>
            </a:extLst>
          </p:cNvPr>
          <p:cNvSpPr>
            <a:spLocks noGrp="1"/>
          </p:cNvSpPr>
          <p:nvPr>
            <p:ph type="sldNum" sz="quarter" idx="12"/>
          </p:nvPr>
        </p:nvSpPr>
        <p:spPr/>
        <p:txBody>
          <a:bodyPr/>
          <a:lstStyle/>
          <a:p>
            <a:fld id="{74F13DEE-3E1B-4EBB-AD87-92EA989D0B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305328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9D99902-3FA3-4A98-A8F9-DB9D1FA3019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F24D1C23-279C-4B0E-9DDB-0D4F1ECFA52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67C6070-CFC0-4C45-B60E-18CC0D35211A}"/>
              </a:ext>
            </a:extLst>
          </p:cNvPr>
          <p:cNvSpPr>
            <a:spLocks noGrp="1"/>
          </p:cNvSpPr>
          <p:nvPr>
            <p:ph type="dt" sz="half" idx="10"/>
          </p:nvPr>
        </p:nvSpPr>
        <p:spPr/>
        <p:txBody>
          <a:bodyPr/>
          <a:lstStyle/>
          <a:p>
            <a:fld id="{759A029B-FDE8-40A8-BAC6-E12181D6CC51}" type="datetimeFigureOut">
              <a:rPr lang="fr-FR" smtClean="0">
                <a:solidFill>
                  <a:prstClr val="black">
                    <a:tint val="75000"/>
                  </a:prstClr>
                </a:solidFill>
              </a:rPr>
              <a:pPr/>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D835D5B-3881-42C4-9058-BBB90814858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F0105245-985E-4E38-B3A5-8AA7F1BEEA72}"/>
              </a:ext>
            </a:extLst>
          </p:cNvPr>
          <p:cNvSpPr>
            <a:spLocks noGrp="1"/>
          </p:cNvSpPr>
          <p:nvPr>
            <p:ph type="sldNum" sz="quarter" idx="12"/>
          </p:nvPr>
        </p:nvSpPr>
        <p:spPr/>
        <p:txBody>
          <a:bodyPr/>
          <a:lstStyle/>
          <a:p>
            <a:fld id="{74F13DEE-3E1B-4EBB-AD87-92EA989D0B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305328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9D99902-3FA3-4A98-A8F9-DB9D1FA3019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F24D1C23-279C-4B0E-9DDB-0D4F1ECFA52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67C6070-CFC0-4C45-B60E-18CC0D35211A}"/>
              </a:ext>
            </a:extLst>
          </p:cNvPr>
          <p:cNvSpPr>
            <a:spLocks noGrp="1"/>
          </p:cNvSpPr>
          <p:nvPr>
            <p:ph type="dt" sz="half" idx="10"/>
          </p:nvPr>
        </p:nvSpPr>
        <p:spPr/>
        <p:txBody>
          <a:bodyPr/>
          <a:lstStyle/>
          <a:p>
            <a:fld id="{759A029B-FDE8-40A8-BAC6-E12181D6CC51}" type="datetimeFigureOut">
              <a:rPr lang="fr-FR" smtClean="0">
                <a:solidFill>
                  <a:prstClr val="black">
                    <a:tint val="75000"/>
                  </a:prstClr>
                </a:solidFill>
              </a:rPr>
              <a:pPr/>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D835D5B-3881-42C4-9058-BBB90814858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F0105245-985E-4E38-B3A5-8AA7F1BEEA72}"/>
              </a:ext>
            </a:extLst>
          </p:cNvPr>
          <p:cNvSpPr>
            <a:spLocks noGrp="1"/>
          </p:cNvSpPr>
          <p:nvPr>
            <p:ph type="sldNum" sz="quarter" idx="12"/>
          </p:nvPr>
        </p:nvSpPr>
        <p:spPr/>
        <p:txBody>
          <a:bodyPr/>
          <a:lstStyle/>
          <a:p>
            <a:fld id="{74F13DEE-3E1B-4EBB-AD87-92EA989D0B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30532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9D99902-3FA3-4A98-A8F9-DB9D1FA3019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F24D1C23-279C-4B0E-9DDB-0D4F1ECFA52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67C6070-CFC0-4C45-B60E-18CC0D35211A}"/>
              </a:ext>
            </a:extLst>
          </p:cNvPr>
          <p:cNvSpPr>
            <a:spLocks noGrp="1"/>
          </p:cNvSpPr>
          <p:nvPr>
            <p:ph type="dt" sz="half" idx="10"/>
          </p:nvPr>
        </p:nvSpPr>
        <p:spPr/>
        <p:txBody>
          <a:bodyPr/>
          <a:lstStyle/>
          <a:p>
            <a:fld id="{759A029B-FDE8-40A8-BAC6-E12181D6CC51}" type="datetimeFigureOut">
              <a:rPr lang="fr-FR" smtClean="0">
                <a:solidFill>
                  <a:prstClr val="black">
                    <a:tint val="75000"/>
                  </a:prstClr>
                </a:solidFill>
              </a:rPr>
              <a:pPr/>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D835D5B-3881-42C4-9058-BBB90814858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F0105245-985E-4E38-B3A5-8AA7F1BEEA72}"/>
              </a:ext>
            </a:extLst>
          </p:cNvPr>
          <p:cNvSpPr>
            <a:spLocks noGrp="1"/>
          </p:cNvSpPr>
          <p:nvPr>
            <p:ph type="sldNum" sz="quarter" idx="12"/>
          </p:nvPr>
        </p:nvSpPr>
        <p:spPr/>
        <p:txBody>
          <a:bodyPr/>
          <a:lstStyle/>
          <a:p>
            <a:fld id="{74F13DEE-3E1B-4EBB-AD87-92EA989D0B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3053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15" name="PlaceHolder 2"/>
          <p:cNvSpPr>
            <a:spLocks noGrp="1"/>
          </p:cNvSpPr>
          <p:nvPr>
            <p:ph type="body"/>
          </p:nvPr>
        </p:nvSpPr>
        <p:spPr>
          <a:xfrm>
            <a:off x="83808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6" name="PlaceHolder 3"/>
          <p:cNvSpPr>
            <a:spLocks noGrp="1"/>
          </p:cNvSpPr>
          <p:nvPr>
            <p:ph type="body"/>
          </p:nvPr>
        </p:nvSpPr>
        <p:spPr>
          <a:xfrm>
            <a:off x="838083" y="4098243"/>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17" name="PlaceHolder 4"/>
          <p:cNvSpPr>
            <a:spLocks noGrp="1"/>
          </p:cNvSpPr>
          <p:nvPr>
            <p:ph type="body"/>
          </p:nvPr>
        </p:nvSpPr>
        <p:spPr>
          <a:xfrm>
            <a:off x="6226203"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9D99902-3FA3-4A98-A8F9-DB9D1FA3019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F24D1C23-279C-4B0E-9DDB-0D4F1ECFA52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667C6070-CFC0-4C45-B60E-18CC0D35211A}"/>
              </a:ext>
            </a:extLst>
          </p:cNvPr>
          <p:cNvSpPr>
            <a:spLocks noGrp="1"/>
          </p:cNvSpPr>
          <p:nvPr>
            <p:ph type="dt" sz="half" idx="10"/>
          </p:nvPr>
        </p:nvSpPr>
        <p:spPr/>
        <p:txBody>
          <a:bodyPr/>
          <a:lstStyle/>
          <a:p>
            <a:fld id="{759A029B-FDE8-40A8-BAC6-E12181D6CC51}" type="datetimeFigureOut">
              <a:rPr lang="fr-FR" smtClean="0">
                <a:solidFill>
                  <a:prstClr val="black">
                    <a:tint val="75000"/>
                  </a:prstClr>
                </a:solidFill>
              </a:rPr>
              <a:pPr/>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D835D5B-3881-42C4-9058-BBB908148584}"/>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F0105245-985E-4E38-B3A5-8AA7F1BEEA72}"/>
              </a:ext>
            </a:extLst>
          </p:cNvPr>
          <p:cNvSpPr>
            <a:spLocks noGrp="1"/>
          </p:cNvSpPr>
          <p:nvPr>
            <p:ph type="sldNum" sz="quarter" idx="12"/>
          </p:nvPr>
        </p:nvSpPr>
        <p:spPr/>
        <p:txBody>
          <a:bodyPr/>
          <a:lstStyle/>
          <a:p>
            <a:fld id="{74F13DEE-3E1B-4EBB-AD87-92EA989D0B3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30532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19" name="PlaceHolder 2"/>
          <p:cNvSpPr>
            <a:spLocks noGrp="1"/>
          </p:cNvSpPr>
          <p:nvPr>
            <p:ph type="body"/>
          </p:nvPr>
        </p:nvSpPr>
        <p:spPr>
          <a:xfrm>
            <a:off x="838083" y="1825560"/>
            <a:ext cx="5131080" cy="435096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0" name="PlaceHolder 3"/>
          <p:cNvSpPr>
            <a:spLocks noGrp="1"/>
          </p:cNvSpPr>
          <p:nvPr>
            <p:ph type="body"/>
          </p:nvPr>
        </p:nvSpPr>
        <p:spPr>
          <a:xfrm>
            <a:off x="622620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1" name="PlaceHolder 4"/>
          <p:cNvSpPr>
            <a:spLocks noGrp="1"/>
          </p:cNvSpPr>
          <p:nvPr>
            <p:ph type="body"/>
          </p:nvPr>
        </p:nvSpPr>
        <p:spPr>
          <a:xfrm>
            <a:off x="6226203" y="4098243"/>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4" y="365040"/>
            <a:ext cx="10515240" cy="1325160"/>
          </a:xfrm>
          <a:prstGeom prst="rect">
            <a:avLst/>
          </a:prstGeom>
        </p:spPr>
        <p:txBody>
          <a:bodyPr lIns="0" tIns="0" rIns="0" bIns="0" anchor="ctr"/>
          <a:lstStyle/>
          <a:p>
            <a:endParaRPr lang="fr-FR" sz="1900" b="0" strike="noStrike" spc="-1">
              <a:solidFill>
                <a:srgbClr val="000000"/>
              </a:solidFill>
              <a:latin typeface="Calibri"/>
            </a:endParaRPr>
          </a:p>
        </p:txBody>
      </p:sp>
      <p:sp>
        <p:nvSpPr>
          <p:cNvPr id="23" name="PlaceHolder 2"/>
          <p:cNvSpPr>
            <a:spLocks noGrp="1"/>
          </p:cNvSpPr>
          <p:nvPr>
            <p:ph type="body"/>
          </p:nvPr>
        </p:nvSpPr>
        <p:spPr>
          <a:xfrm>
            <a:off x="83808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4" name="PlaceHolder 3"/>
          <p:cNvSpPr>
            <a:spLocks noGrp="1"/>
          </p:cNvSpPr>
          <p:nvPr>
            <p:ph type="body"/>
          </p:nvPr>
        </p:nvSpPr>
        <p:spPr>
          <a:xfrm>
            <a:off x="6226203" y="1825560"/>
            <a:ext cx="5131080" cy="2075040"/>
          </a:xfrm>
          <a:prstGeom prst="rect">
            <a:avLst/>
          </a:prstGeom>
        </p:spPr>
        <p:txBody>
          <a:bodyPr lIns="0" tIns="0" rIns="0" bIns="0">
            <a:normAutofit/>
          </a:bodyPr>
          <a:lstStyle/>
          <a:p>
            <a:endParaRPr lang="fr-FR" sz="2800" b="0" strike="noStrike" spc="-1">
              <a:solidFill>
                <a:srgbClr val="000000"/>
              </a:solidFill>
              <a:latin typeface="Calibri"/>
            </a:endParaRPr>
          </a:p>
        </p:txBody>
      </p:sp>
      <p:sp>
        <p:nvSpPr>
          <p:cNvPr id="25" name="PlaceHolder 4"/>
          <p:cNvSpPr>
            <a:spLocks noGrp="1"/>
          </p:cNvSpPr>
          <p:nvPr>
            <p:ph type="body"/>
          </p:nvPr>
        </p:nvSpPr>
        <p:spPr>
          <a:xfrm>
            <a:off x="838084" y="4098243"/>
            <a:ext cx="10515240" cy="2075040"/>
          </a:xfrm>
          <a:prstGeom prst="rect">
            <a:avLst/>
          </a:prstGeom>
        </p:spPr>
        <p:txBody>
          <a:bodyPr lIns="0" tIns="0" rIns="0" bIns="0">
            <a:normAutofit/>
          </a:bodyPr>
          <a:lstStyle/>
          <a:p>
            <a:endParaRPr lang="fr-FR"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1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34.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35.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6.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8.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9.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40.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41.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42.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43.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44.xml"/></Relationships>
</file>

<file path=ppt/slideMasters/_rels/slideMaster27.xml.rels><?xml version="1.0" encoding="UTF-8" standalone="yes"?>
<Relationships xmlns="http://schemas.openxmlformats.org/package/2006/relationships"><Relationship Id="rId3" Type="http://schemas.openxmlformats.org/officeDocument/2006/relationships/theme" Target="../theme/theme27.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47.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49.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50.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51.xml"/></Relationships>
</file>

<file path=ppt/slideMasters/_rels/slideMaster33.xml.rels><?xml version="1.0" encoding="UTF-8" standalone="yes"?>
<Relationships xmlns="http://schemas.openxmlformats.org/package/2006/relationships"><Relationship Id="rId3" Type="http://schemas.openxmlformats.org/officeDocument/2006/relationships/theme" Target="../theme/theme33.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54.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55.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56.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57.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58.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60.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61.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62.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63.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64.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65.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66.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67.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68.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5.xml"/><Relationship Id="rId4" Type="http://schemas.openxmlformats.org/officeDocument/2006/relationships/image" Target="../media/image3.png"/></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6.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7.xml"/><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heme" Target="../theme/theme8.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88994" tIns="45718" rIns="88994" bIns="45718" anchor="b"/>
          <a:lstStyle/>
          <a:p>
            <a:pPr algn="ctr">
              <a:lnSpc>
                <a:spcPct val="100000"/>
              </a:lnSpc>
            </a:pPr>
            <a:r>
              <a:rPr lang="fr-FR" sz="6000" b="0" strike="noStrike" spc="-1">
                <a:solidFill>
                  <a:srgbClr val="000000"/>
                </a:solidFill>
                <a:latin typeface="Calibri Light"/>
              </a:rPr>
              <a:t>Modifiez le style du titre</a:t>
            </a:r>
            <a:endParaRPr lang="fr-FR"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lIns="88994" tIns="45718" rIns="88994" bIns="45718" anchor="ctr"/>
          <a:lstStyle/>
          <a:p>
            <a:pPr>
              <a:lnSpc>
                <a:spcPct val="100000"/>
              </a:lnSpc>
            </a:pPr>
            <a:fld id="{2A36C61B-C3C1-45B8-B92F-C998F76D1186}" type="datetime">
              <a:rPr lang="fr-FR" sz="1200" b="0" strike="noStrike" spc="-1">
                <a:solidFill>
                  <a:srgbClr val="8B8B8B"/>
                </a:solidFill>
                <a:latin typeface="Calibri"/>
              </a:rPr>
              <a:t>09/03/2022</a:t>
            </a:fld>
            <a:endParaRPr lang="fr-FR" sz="1200" b="0" strike="noStrike" spc="-1" dirty="0">
              <a:latin typeface="Times New Roman"/>
            </a:endParaRPr>
          </a:p>
        </p:txBody>
      </p:sp>
      <p:sp>
        <p:nvSpPr>
          <p:cNvPr id="2" name="PlaceHolder 3"/>
          <p:cNvSpPr>
            <a:spLocks noGrp="1"/>
          </p:cNvSpPr>
          <p:nvPr>
            <p:ph type="ftr"/>
          </p:nvPr>
        </p:nvSpPr>
        <p:spPr>
          <a:xfrm>
            <a:off x="4038484" y="6356520"/>
            <a:ext cx="4114440" cy="364680"/>
          </a:xfrm>
          <a:prstGeom prst="rect">
            <a:avLst/>
          </a:prstGeom>
        </p:spPr>
        <p:txBody>
          <a:bodyPr lIns="88994" tIns="45718" rIns="88994" bIns="45718" anchor="ctr"/>
          <a:lstStyle/>
          <a:p>
            <a:endParaRPr lang="fr-FR" sz="2400" b="0" strike="noStrike" spc="-1" dirty="0">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lIns="88994" tIns="45718" rIns="88994" bIns="45718" anchor="ctr"/>
          <a:lstStyle/>
          <a:p>
            <a:pPr algn="r">
              <a:lnSpc>
                <a:spcPct val="100000"/>
              </a:lnSpc>
            </a:pPr>
            <a:fld id="{4119EC3D-54F0-4C7B-8CC8-65884C3FEAB2}" type="slidenum">
              <a:rPr lang="fr-FR" sz="1200" b="0" strike="noStrike" spc="-1">
                <a:solidFill>
                  <a:srgbClr val="8B8B8B"/>
                </a:solidFill>
                <a:latin typeface="Calibri"/>
              </a:rPr>
              <a:t>‹N°›</a:t>
            </a:fld>
            <a:endParaRPr lang="fr-FR" sz="1200" b="0" strike="noStrike" spc="-1" dirty="0">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38454" lvl="1" indent="-314216">
              <a:spcBef>
                <a:spcPts val="1135"/>
              </a:spcBef>
              <a:buClr>
                <a:srgbClr val="000000"/>
              </a:buClr>
              <a:buSzPct val="75000"/>
              <a:buFont typeface="Symbol" charset="2"/>
              <a:buChar char=""/>
            </a:pPr>
            <a:r>
              <a:rPr lang="fr-FR" sz="2000" b="0" strike="noStrike" spc="-1">
                <a:solidFill>
                  <a:srgbClr val="000000"/>
                </a:solidFill>
                <a:latin typeface="Calibri"/>
              </a:rPr>
              <a:t>Second niveau de plan</a:t>
            </a:r>
          </a:p>
          <a:p>
            <a:pPr marL="1256867" lvl="2" indent="-279626">
              <a:spcBef>
                <a:spcPts val="851"/>
              </a:spcBef>
              <a:buClr>
                <a:srgbClr val="000000"/>
              </a:buClr>
              <a:buSzPct val="45000"/>
              <a:buFont typeface="Wingdings" charset="2"/>
              <a:buChar char=""/>
            </a:pPr>
            <a:r>
              <a:rPr lang="fr-FR" sz="1900" b="0" strike="noStrike" spc="-1">
                <a:solidFill>
                  <a:srgbClr val="000000"/>
                </a:solidFill>
                <a:latin typeface="Calibri"/>
              </a:rPr>
              <a:t>Troisième niveau de plan</a:t>
            </a:r>
          </a:p>
          <a:p>
            <a:pPr marL="1676159" lvl="3" indent="-209477">
              <a:spcBef>
                <a:spcPts val="567"/>
              </a:spcBef>
              <a:buClr>
                <a:srgbClr val="000000"/>
              </a:buClr>
              <a:buSzPct val="75000"/>
              <a:buFont typeface="Symbol" charset="2"/>
              <a:buChar char=""/>
            </a:pPr>
            <a:r>
              <a:rPr lang="fr-FR" sz="1900" b="0" strike="noStrike" spc="-1">
                <a:solidFill>
                  <a:srgbClr val="000000"/>
                </a:solidFill>
                <a:latin typeface="Calibri"/>
              </a:rPr>
              <a:t>Quatrième niveau de plan</a:t>
            </a:r>
          </a:p>
          <a:p>
            <a:pPr marL="2095490" lvl="4" indent="-209477">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13996" lvl="5" indent="-209477">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2932989" lvl="6" indent="-209477">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a:lvl1pPr marL="575986" indent="-431989">
        <a:spcBef>
          <a:spcPts val="1889"/>
        </a:spcBef>
        <a:buClr>
          <a:srgbClr val="000000"/>
        </a:buClr>
        <a:buSzPct val="45000"/>
        <a:buFont typeface="Wingdings" charset="2"/>
        <a:buChar char=""/>
        <a:defRPr/>
      </a:lvl1pPr>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4" y="2276879"/>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8720"/>
            <a:r>
              <a:rPr lang="fr-FR" dirty="0" smtClean="0">
                <a:solidFill>
                  <a:srgbClr val="000000"/>
                </a:solidFill>
              </a:rPr>
              <a:t>Délégation régionale académique jeunesse, engagement et sports</a:t>
            </a: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8720"/>
            <a:fld id="{733122C9-A0B9-462F-8757-0847AD287B63}" type="slidenum">
              <a:rPr lang="fr-FR" smtClean="0">
                <a:solidFill>
                  <a:srgbClr val="000000"/>
                </a:solidFill>
              </a:rPr>
              <a:pPr defTabSz="1218720"/>
              <a:t>‹N°›</a:t>
            </a:fld>
            <a:endParaRPr lang="fr-FR" dirty="0">
              <a:solidFill>
                <a:srgbClr val="000000"/>
              </a:solidFill>
            </a:endParaRPr>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xmlns="" id="{59FB2B3E-557E-DB42-9DB7-D6A72FD3ABE4}"/>
              </a:ext>
            </a:extLst>
          </p:cNvPr>
          <p:cNvSpPr>
            <a:spLocks noGrp="1"/>
          </p:cNvSpPr>
          <p:nvPr>
            <p:ph type="title"/>
          </p:nvPr>
        </p:nvSpPr>
        <p:spPr>
          <a:xfrm>
            <a:off x="431804" y="1172843"/>
            <a:ext cx="11233151" cy="719988"/>
          </a:xfrm>
          <a:prstGeom prst="rect">
            <a:avLst/>
          </a:prstGeom>
        </p:spPr>
        <p:txBody>
          <a:bodyPr vert="horz" lIns="121877" tIns="60938" rIns="121877" bIns="60938" rtlCol="0" anchor="ctr">
            <a:normAutofit/>
          </a:bodyPr>
          <a:lstStyle/>
          <a:p>
            <a:r>
              <a:rPr lang="fr-FR" dirty="0"/>
              <a:t>Titre </a:t>
            </a:r>
          </a:p>
        </p:txBody>
      </p:sp>
      <p:sp>
        <p:nvSpPr>
          <p:cNvPr id="2" name="Espace réservé de la date 1">
            <a:extLst>
              <a:ext uri="{FF2B5EF4-FFF2-40B4-BE49-F238E27FC236}">
                <a16:creationId xmlns:a16="http://schemas.microsoft.com/office/drawing/2014/main" xmlns="" id="{F8170561-5F7A-B046-81BE-E60E60355D4F}"/>
              </a:ext>
            </a:extLst>
          </p:cNvPr>
          <p:cNvSpPr>
            <a:spLocks noGrp="1"/>
          </p:cNvSpPr>
          <p:nvPr>
            <p:ph type="dt" sz="half" idx="2"/>
          </p:nvPr>
        </p:nvSpPr>
        <p:spPr>
          <a:xfrm>
            <a:off x="420937" y="6378341"/>
            <a:ext cx="2743200" cy="366183"/>
          </a:xfrm>
          <a:prstGeom prst="rect">
            <a:avLst/>
          </a:prstGeom>
        </p:spPr>
        <p:txBody>
          <a:bodyPr vert="horz" lIns="121877" tIns="60938" rIns="121877" bIns="60938" rtlCol="0" anchor="ctr"/>
          <a:lstStyle>
            <a:lvl1pPr algn="l">
              <a:defRPr sz="1100" b="1">
                <a:solidFill>
                  <a:schemeClr val="tx1"/>
                </a:solidFill>
              </a:defRPr>
            </a:lvl1pPr>
          </a:lstStyle>
          <a:p>
            <a:pPr defTabSz="1218720"/>
            <a:fld id="{B858D49A-5A7A-574D-A0ED-52B5C1EFA876}" type="datetime1">
              <a:rPr lang="fr-FR" cap="all" smtClean="0">
                <a:solidFill>
                  <a:srgbClr val="000000"/>
                </a:solidFill>
              </a:rPr>
              <a:pPr defTabSz="1218720"/>
              <a:t>09/03/2022</a:t>
            </a:fld>
            <a:endParaRPr lang="fr-FR" cap="all" dirty="0">
              <a:solidFill>
                <a:srgbClr val="000000"/>
              </a:solidFill>
            </a:endParaRPr>
          </a:p>
        </p:txBody>
      </p:sp>
      <p:cxnSp>
        <p:nvCxnSpPr>
          <p:cNvPr id="9" name="Connecteur droit 8">
            <a:extLst>
              <a:ext uri="{FF2B5EF4-FFF2-40B4-BE49-F238E27FC236}">
                <a16:creationId xmlns:a16="http://schemas.microsoft.com/office/drawing/2014/main" xmlns=""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383" y="260663"/>
            <a:ext cx="1669308" cy="841513"/>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marL="19050" indent="0" algn="l" defTabSz="1218720" rtl="0" eaLnBrk="1" latinLnBrk="0" hangingPunct="1">
        <a:lnSpc>
          <a:spcPct val="90000"/>
        </a:lnSpc>
        <a:spcBef>
          <a:spcPct val="0"/>
        </a:spcBef>
        <a:buNone/>
        <a:tabLst/>
        <a:defRPr sz="3300" b="1" kern="1200">
          <a:solidFill>
            <a:schemeClr val="tx1"/>
          </a:solidFill>
          <a:latin typeface="+mj-lt"/>
          <a:ea typeface="+mj-ea"/>
          <a:cs typeface="+mj-cs"/>
        </a:defRPr>
      </a:lvl1pPr>
    </p:titleStyle>
    <p:bodyStyle>
      <a:lvl1pPr marL="122724" indent="0" algn="l" defTabSz="1218720"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68408" indent="-228514" algn="l" defTabSz="121872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322" indent="-228514" algn="l" defTabSz="1218720"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948216" indent="-228514" algn="l" defTabSz="1218720"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236109" indent="-228514" algn="l" defTabSz="1218720"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351456" indent="-304672" algn="l" defTabSz="121872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821" indent="-304672" algn="l" defTabSz="121872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265493" indent="0" algn="l" defTabSz="1218720" rtl="0" eaLnBrk="1" latinLnBrk="0" hangingPunct="1">
        <a:spcBef>
          <a:spcPct val="20000"/>
        </a:spcBef>
        <a:buFont typeface="Arial" pitchFamily="34" charset="0"/>
        <a:buNone/>
        <a:defRPr sz="2700" kern="1200">
          <a:solidFill>
            <a:schemeClr val="tx1"/>
          </a:solidFill>
          <a:latin typeface="+mn-lt"/>
          <a:ea typeface="+mn-ea"/>
          <a:cs typeface="+mn-cs"/>
        </a:defRPr>
      </a:lvl8pPr>
      <a:lvl9pPr marL="5179531" indent="-304672" algn="l" defTabSz="121872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8720" rtl="0" eaLnBrk="1" latinLnBrk="0" hangingPunct="1">
        <a:defRPr sz="2400" kern="1200">
          <a:solidFill>
            <a:schemeClr val="tx1"/>
          </a:solidFill>
          <a:latin typeface="+mn-lt"/>
          <a:ea typeface="+mn-ea"/>
          <a:cs typeface="+mn-cs"/>
        </a:defRPr>
      </a:lvl1pPr>
      <a:lvl2pPr marL="609347" algn="l" defTabSz="1218720" rtl="0" eaLnBrk="1" latinLnBrk="0" hangingPunct="1">
        <a:defRPr sz="2400" kern="1200">
          <a:solidFill>
            <a:schemeClr val="tx1"/>
          </a:solidFill>
          <a:latin typeface="+mn-lt"/>
          <a:ea typeface="+mn-ea"/>
          <a:cs typeface="+mn-cs"/>
        </a:defRPr>
      </a:lvl2pPr>
      <a:lvl3pPr marL="1218720" algn="l" defTabSz="1218720" rtl="0" eaLnBrk="1" latinLnBrk="0" hangingPunct="1">
        <a:defRPr sz="2400" kern="1200">
          <a:solidFill>
            <a:schemeClr val="tx1"/>
          </a:solidFill>
          <a:latin typeface="+mn-lt"/>
          <a:ea typeface="+mn-ea"/>
          <a:cs typeface="+mn-cs"/>
        </a:defRPr>
      </a:lvl3pPr>
      <a:lvl4pPr marL="1828074" algn="l" defTabSz="1218720" rtl="0" eaLnBrk="1" latinLnBrk="0" hangingPunct="1">
        <a:defRPr sz="2400" kern="1200">
          <a:solidFill>
            <a:schemeClr val="tx1"/>
          </a:solidFill>
          <a:latin typeface="+mn-lt"/>
          <a:ea typeface="+mn-ea"/>
          <a:cs typeface="+mn-cs"/>
        </a:defRPr>
      </a:lvl4pPr>
      <a:lvl5pPr marL="2437438" algn="l" defTabSz="1218720" rtl="0" eaLnBrk="1" latinLnBrk="0" hangingPunct="1">
        <a:defRPr sz="2400" kern="1200">
          <a:solidFill>
            <a:schemeClr val="tx1"/>
          </a:solidFill>
          <a:latin typeface="+mn-lt"/>
          <a:ea typeface="+mn-ea"/>
          <a:cs typeface="+mn-cs"/>
        </a:defRPr>
      </a:lvl5pPr>
      <a:lvl6pPr marL="3046784" algn="l" defTabSz="1218720" rtl="0" eaLnBrk="1" latinLnBrk="0" hangingPunct="1">
        <a:defRPr sz="2400" kern="1200">
          <a:solidFill>
            <a:schemeClr val="tx1"/>
          </a:solidFill>
          <a:latin typeface="+mn-lt"/>
          <a:ea typeface="+mn-ea"/>
          <a:cs typeface="+mn-cs"/>
        </a:defRPr>
      </a:lvl6pPr>
      <a:lvl7pPr marL="3656131" algn="l" defTabSz="1218720" rtl="0" eaLnBrk="1" latinLnBrk="0" hangingPunct="1">
        <a:defRPr sz="2400" kern="1200">
          <a:solidFill>
            <a:schemeClr val="tx1"/>
          </a:solidFill>
          <a:latin typeface="+mn-lt"/>
          <a:ea typeface="+mn-ea"/>
          <a:cs typeface="+mn-cs"/>
        </a:defRPr>
      </a:lvl7pPr>
      <a:lvl8pPr marL="4265493" algn="l" defTabSz="1218720" rtl="0" eaLnBrk="1" latinLnBrk="0" hangingPunct="1">
        <a:defRPr sz="2400" kern="1200">
          <a:solidFill>
            <a:schemeClr val="tx1"/>
          </a:solidFill>
          <a:latin typeface="+mn-lt"/>
          <a:ea typeface="+mn-ea"/>
          <a:cs typeface="+mn-cs"/>
        </a:defRPr>
      </a:lvl8pPr>
      <a:lvl9pPr marL="4874849" algn="l" defTabSz="121872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0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4" y="2276879"/>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8750"/>
            <a:r>
              <a:rPr lang="fr-FR" dirty="0" smtClean="0">
                <a:solidFill>
                  <a:srgbClr val="000000"/>
                </a:solidFill>
              </a:rPr>
              <a:t>Délégation régionale académique jeunesse, engagement et sports</a:t>
            </a: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8750"/>
            <a:fld id="{733122C9-A0B9-462F-8757-0847AD287B63}" type="slidenum">
              <a:rPr lang="fr-FR" smtClean="0">
                <a:solidFill>
                  <a:srgbClr val="000000"/>
                </a:solidFill>
              </a:rPr>
              <a:pPr defTabSz="1218750"/>
              <a:t>‹N°›</a:t>
            </a:fld>
            <a:endParaRPr lang="fr-FR" dirty="0">
              <a:solidFill>
                <a:srgbClr val="000000"/>
              </a:solidFill>
            </a:endParaRPr>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xmlns="" id="{59FB2B3E-557E-DB42-9DB7-D6A72FD3ABE4}"/>
              </a:ext>
            </a:extLst>
          </p:cNvPr>
          <p:cNvSpPr>
            <a:spLocks noGrp="1"/>
          </p:cNvSpPr>
          <p:nvPr>
            <p:ph type="title"/>
          </p:nvPr>
        </p:nvSpPr>
        <p:spPr>
          <a:xfrm>
            <a:off x="431804" y="1172843"/>
            <a:ext cx="11233151" cy="719988"/>
          </a:xfrm>
          <a:prstGeom prst="rect">
            <a:avLst/>
          </a:prstGeom>
        </p:spPr>
        <p:txBody>
          <a:bodyPr vert="horz" lIns="121880" tIns="60940" rIns="121880" bIns="6094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xmlns="" id="{F8170561-5F7A-B046-81BE-E60E60355D4F}"/>
              </a:ext>
            </a:extLst>
          </p:cNvPr>
          <p:cNvSpPr>
            <a:spLocks noGrp="1"/>
          </p:cNvSpPr>
          <p:nvPr>
            <p:ph type="dt" sz="half" idx="2"/>
          </p:nvPr>
        </p:nvSpPr>
        <p:spPr>
          <a:xfrm>
            <a:off x="420937" y="6378339"/>
            <a:ext cx="2743200" cy="366183"/>
          </a:xfrm>
          <a:prstGeom prst="rect">
            <a:avLst/>
          </a:prstGeom>
        </p:spPr>
        <p:txBody>
          <a:bodyPr vert="horz" lIns="121880" tIns="60940" rIns="121880" bIns="60940" rtlCol="0" anchor="ctr"/>
          <a:lstStyle>
            <a:lvl1pPr algn="l">
              <a:defRPr sz="1100" b="1">
                <a:solidFill>
                  <a:schemeClr val="tx1"/>
                </a:solidFill>
              </a:defRPr>
            </a:lvl1pPr>
          </a:lstStyle>
          <a:p>
            <a:pPr defTabSz="1218750"/>
            <a:fld id="{B858D49A-5A7A-574D-A0ED-52B5C1EFA876}" type="datetime1">
              <a:rPr lang="fr-FR" cap="all" smtClean="0">
                <a:solidFill>
                  <a:srgbClr val="000000"/>
                </a:solidFill>
              </a:rPr>
              <a:pPr defTabSz="1218750"/>
              <a:t>09/03/2022</a:t>
            </a:fld>
            <a:endParaRPr lang="fr-FR" cap="all" dirty="0">
              <a:solidFill>
                <a:srgbClr val="000000"/>
              </a:solidFill>
            </a:endParaRPr>
          </a:p>
        </p:txBody>
      </p:sp>
      <p:cxnSp>
        <p:nvCxnSpPr>
          <p:cNvPr id="9" name="Connecteur droit 8">
            <a:extLst>
              <a:ext uri="{FF2B5EF4-FFF2-40B4-BE49-F238E27FC236}">
                <a16:creationId xmlns:a16="http://schemas.microsoft.com/office/drawing/2014/main" xmlns=""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383" y="260663"/>
            <a:ext cx="1669308" cy="841513"/>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marL="19050" indent="0" algn="l" defTabSz="1218750" rtl="0" eaLnBrk="1" latinLnBrk="0" hangingPunct="1">
        <a:lnSpc>
          <a:spcPct val="90000"/>
        </a:lnSpc>
        <a:spcBef>
          <a:spcPct val="0"/>
        </a:spcBef>
        <a:buNone/>
        <a:tabLst/>
        <a:defRPr sz="3300" b="1" kern="1200">
          <a:solidFill>
            <a:schemeClr val="tx1"/>
          </a:solidFill>
          <a:latin typeface="+mj-lt"/>
          <a:ea typeface="+mj-ea"/>
          <a:cs typeface="+mj-cs"/>
        </a:defRPr>
      </a:lvl1pPr>
    </p:titleStyle>
    <p:bodyStyle>
      <a:lvl1pPr marL="122726" indent="0" algn="l" defTabSz="1218750"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68420" indent="-228520" algn="l" defTabSz="121875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340" indent="-228520" algn="l" defTabSz="1218750"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948240" indent="-228520" algn="l" defTabSz="1218750"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236140" indent="-228520" algn="l" defTabSz="1218750"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351540" indent="-304680" algn="l" defTabSz="121875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920" indent="-304680" algn="l" defTabSz="121875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265600" indent="0" algn="l" defTabSz="1218750" rtl="0" eaLnBrk="1" latinLnBrk="0" hangingPunct="1">
        <a:spcBef>
          <a:spcPct val="20000"/>
        </a:spcBef>
        <a:buFont typeface="Arial" pitchFamily="34" charset="0"/>
        <a:buNone/>
        <a:defRPr sz="2700" kern="1200">
          <a:solidFill>
            <a:schemeClr val="tx1"/>
          </a:solidFill>
          <a:latin typeface="+mn-lt"/>
          <a:ea typeface="+mn-ea"/>
          <a:cs typeface="+mn-cs"/>
        </a:defRPr>
      </a:lvl8pPr>
      <a:lvl9pPr marL="5179660" indent="-304680" algn="l" defTabSz="121875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8750" rtl="0" eaLnBrk="1" latinLnBrk="0" hangingPunct="1">
        <a:defRPr sz="2400" kern="1200">
          <a:solidFill>
            <a:schemeClr val="tx1"/>
          </a:solidFill>
          <a:latin typeface="+mn-lt"/>
          <a:ea typeface="+mn-ea"/>
          <a:cs typeface="+mn-cs"/>
        </a:defRPr>
      </a:lvl1pPr>
      <a:lvl2pPr marL="609363" algn="l" defTabSz="1218750" rtl="0" eaLnBrk="1" latinLnBrk="0" hangingPunct="1">
        <a:defRPr sz="2400" kern="1200">
          <a:solidFill>
            <a:schemeClr val="tx1"/>
          </a:solidFill>
          <a:latin typeface="+mn-lt"/>
          <a:ea typeface="+mn-ea"/>
          <a:cs typeface="+mn-cs"/>
        </a:defRPr>
      </a:lvl2pPr>
      <a:lvl3pPr marL="1218750" algn="l" defTabSz="1218750" rtl="0" eaLnBrk="1" latinLnBrk="0" hangingPunct="1">
        <a:defRPr sz="2400" kern="1200">
          <a:solidFill>
            <a:schemeClr val="tx1"/>
          </a:solidFill>
          <a:latin typeface="+mn-lt"/>
          <a:ea typeface="+mn-ea"/>
          <a:cs typeface="+mn-cs"/>
        </a:defRPr>
      </a:lvl3pPr>
      <a:lvl4pPr marL="1828120" algn="l" defTabSz="1218750" rtl="0" eaLnBrk="1" latinLnBrk="0" hangingPunct="1">
        <a:defRPr sz="2400" kern="1200">
          <a:solidFill>
            <a:schemeClr val="tx1"/>
          </a:solidFill>
          <a:latin typeface="+mn-lt"/>
          <a:ea typeface="+mn-ea"/>
          <a:cs typeface="+mn-cs"/>
        </a:defRPr>
      </a:lvl4pPr>
      <a:lvl5pPr marL="2437498" algn="l" defTabSz="1218750" rtl="0" eaLnBrk="1" latinLnBrk="0" hangingPunct="1">
        <a:defRPr sz="2400" kern="1200">
          <a:solidFill>
            <a:schemeClr val="tx1"/>
          </a:solidFill>
          <a:latin typeface="+mn-lt"/>
          <a:ea typeface="+mn-ea"/>
          <a:cs typeface="+mn-cs"/>
        </a:defRPr>
      </a:lvl5pPr>
      <a:lvl6pPr marL="3046860" algn="l" defTabSz="1218750" rtl="0" eaLnBrk="1" latinLnBrk="0" hangingPunct="1">
        <a:defRPr sz="2400" kern="1200">
          <a:solidFill>
            <a:schemeClr val="tx1"/>
          </a:solidFill>
          <a:latin typeface="+mn-lt"/>
          <a:ea typeface="+mn-ea"/>
          <a:cs typeface="+mn-cs"/>
        </a:defRPr>
      </a:lvl6pPr>
      <a:lvl7pPr marL="3656223" algn="l" defTabSz="1218750" rtl="0" eaLnBrk="1" latinLnBrk="0" hangingPunct="1">
        <a:defRPr sz="2400" kern="1200">
          <a:solidFill>
            <a:schemeClr val="tx1"/>
          </a:solidFill>
          <a:latin typeface="+mn-lt"/>
          <a:ea typeface="+mn-ea"/>
          <a:cs typeface="+mn-cs"/>
        </a:defRPr>
      </a:lvl7pPr>
      <a:lvl8pPr marL="4265600" algn="l" defTabSz="1218750" rtl="0" eaLnBrk="1" latinLnBrk="0" hangingPunct="1">
        <a:defRPr sz="2400" kern="1200">
          <a:solidFill>
            <a:schemeClr val="tx1"/>
          </a:solidFill>
          <a:latin typeface="+mn-lt"/>
          <a:ea typeface="+mn-ea"/>
          <a:cs typeface="+mn-cs"/>
        </a:defRPr>
      </a:lvl8pPr>
      <a:lvl9pPr marL="4874971" algn="l" defTabSz="121875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04">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4" y="2276879"/>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8810"/>
            <a:r>
              <a:rPr lang="fr-FR" dirty="0" smtClean="0">
                <a:solidFill>
                  <a:srgbClr val="000000"/>
                </a:solidFill>
              </a:rPr>
              <a:t>Délégation régionale académique jeunesse, engagement et sports</a:t>
            </a: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8810"/>
            <a:fld id="{733122C9-A0B9-462F-8757-0847AD287B63}" type="slidenum">
              <a:rPr lang="fr-FR" smtClean="0">
                <a:solidFill>
                  <a:srgbClr val="000000"/>
                </a:solidFill>
              </a:rPr>
              <a:pPr defTabSz="1218810"/>
              <a:t>‹N°›</a:t>
            </a:fld>
            <a:endParaRPr lang="fr-FR" dirty="0">
              <a:solidFill>
                <a:srgbClr val="000000"/>
              </a:solidFill>
            </a:endParaRPr>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xmlns="" id="{59FB2B3E-557E-DB42-9DB7-D6A72FD3ABE4}"/>
              </a:ext>
            </a:extLst>
          </p:cNvPr>
          <p:cNvSpPr>
            <a:spLocks noGrp="1"/>
          </p:cNvSpPr>
          <p:nvPr>
            <p:ph type="title"/>
          </p:nvPr>
        </p:nvSpPr>
        <p:spPr>
          <a:xfrm>
            <a:off x="431804" y="1172843"/>
            <a:ext cx="11233151" cy="719988"/>
          </a:xfrm>
          <a:prstGeom prst="rect">
            <a:avLst/>
          </a:prstGeom>
        </p:spPr>
        <p:txBody>
          <a:bodyPr vert="horz" lIns="121885" tIns="60942" rIns="121885" bIns="60942" rtlCol="0" anchor="ctr">
            <a:normAutofit/>
          </a:bodyPr>
          <a:lstStyle/>
          <a:p>
            <a:r>
              <a:rPr lang="fr-FR" dirty="0"/>
              <a:t>Titre </a:t>
            </a:r>
          </a:p>
        </p:txBody>
      </p:sp>
      <p:sp>
        <p:nvSpPr>
          <p:cNvPr id="2" name="Espace réservé de la date 1">
            <a:extLst>
              <a:ext uri="{FF2B5EF4-FFF2-40B4-BE49-F238E27FC236}">
                <a16:creationId xmlns:a16="http://schemas.microsoft.com/office/drawing/2014/main" xmlns="" id="{F8170561-5F7A-B046-81BE-E60E60355D4F}"/>
              </a:ext>
            </a:extLst>
          </p:cNvPr>
          <p:cNvSpPr>
            <a:spLocks noGrp="1"/>
          </p:cNvSpPr>
          <p:nvPr>
            <p:ph type="dt" sz="half" idx="2"/>
          </p:nvPr>
        </p:nvSpPr>
        <p:spPr>
          <a:xfrm>
            <a:off x="420937" y="6378337"/>
            <a:ext cx="2743200" cy="366183"/>
          </a:xfrm>
          <a:prstGeom prst="rect">
            <a:avLst/>
          </a:prstGeom>
        </p:spPr>
        <p:txBody>
          <a:bodyPr vert="horz" lIns="121885" tIns="60942" rIns="121885" bIns="60942" rtlCol="0" anchor="ctr"/>
          <a:lstStyle>
            <a:lvl1pPr algn="l">
              <a:defRPr sz="1100" b="1">
                <a:solidFill>
                  <a:schemeClr val="tx1"/>
                </a:solidFill>
              </a:defRPr>
            </a:lvl1pPr>
          </a:lstStyle>
          <a:p>
            <a:pPr defTabSz="1218810"/>
            <a:fld id="{B858D49A-5A7A-574D-A0ED-52B5C1EFA876}" type="datetime1">
              <a:rPr lang="fr-FR" cap="all" smtClean="0">
                <a:solidFill>
                  <a:srgbClr val="000000"/>
                </a:solidFill>
              </a:rPr>
              <a:pPr defTabSz="1218810"/>
              <a:t>09/03/2022</a:t>
            </a:fld>
            <a:endParaRPr lang="fr-FR" cap="all" dirty="0">
              <a:solidFill>
                <a:srgbClr val="000000"/>
              </a:solidFill>
            </a:endParaRPr>
          </a:p>
        </p:txBody>
      </p:sp>
      <p:cxnSp>
        <p:nvCxnSpPr>
          <p:cNvPr id="9" name="Connecteur droit 8">
            <a:extLst>
              <a:ext uri="{FF2B5EF4-FFF2-40B4-BE49-F238E27FC236}">
                <a16:creationId xmlns:a16="http://schemas.microsoft.com/office/drawing/2014/main" xmlns=""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383" y="260663"/>
            <a:ext cx="1669308" cy="841513"/>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marL="19050" indent="0" algn="l" defTabSz="1218810" rtl="0" eaLnBrk="1" latinLnBrk="0" hangingPunct="1">
        <a:lnSpc>
          <a:spcPct val="90000"/>
        </a:lnSpc>
        <a:spcBef>
          <a:spcPct val="0"/>
        </a:spcBef>
        <a:buNone/>
        <a:tabLst/>
        <a:defRPr sz="3300" b="1" kern="1200">
          <a:solidFill>
            <a:schemeClr val="tx1"/>
          </a:solidFill>
          <a:latin typeface="+mj-lt"/>
          <a:ea typeface="+mj-ea"/>
          <a:cs typeface="+mj-cs"/>
        </a:defRPr>
      </a:lvl1pPr>
    </p:titleStyle>
    <p:bodyStyle>
      <a:lvl1pPr marL="122732" indent="0" algn="l" defTabSz="1218810"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68444" indent="-228530" algn="l" defTabSz="121881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374" indent="-228530" algn="l" defTabSz="1218810"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948288" indent="-228530" algn="l" defTabSz="1218810"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236201" indent="-228530" algn="l" defTabSz="1218810"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351708" indent="-304696" algn="l" defTabSz="121881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117" indent="-304696" algn="l" defTabSz="121881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265813" indent="0" algn="l" defTabSz="1218810" rtl="0" eaLnBrk="1" latinLnBrk="0" hangingPunct="1">
        <a:spcBef>
          <a:spcPct val="20000"/>
        </a:spcBef>
        <a:buFont typeface="Arial" pitchFamily="34" charset="0"/>
        <a:buNone/>
        <a:defRPr sz="2700" kern="1200">
          <a:solidFill>
            <a:schemeClr val="tx1"/>
          </a:solidFill>
          <a:latin typeface="+mn-lt"/>
          <a:ea typeface="+mn-ea"/>
          <a:cs typeface="+mn-cs"/>
        </a:defRPr>
      </a:lvl8pPr>
      <a:lvl9pPr marL="5179918" indent="-304696" algn="l" defTabSz="121881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8810" rtl="0" eaLnBrk="1" latinLnBrk="0" hangingPunct="1">
        <a:defRPr sz="2400" kern="1200">
          <a:solidFill>
            <a:schemeClr val="tx1"/>
          </a:solidFill>
          <a:latin typeface="+mn-lt"/>
          <a:ea typeface="+mn-ea"/>
          <a:cs typeface="+mn-cs"/>
        </a:defRPr>
      </a:lvl1pPr>
      <a:lvl2pPr marL="609395" algn="l" defTabSz="1218810" rtl="0" eaLnBrk="1" latinLnBrk="0" hangingPunct="1">
        <a:defRPr sz="2400" kern="1200">
          <a:solidFill>
            <a:schemeClr val="tx1"/>
          </a:solidFill>
          <a:latin typeface="+mn-lt"/>
          <a:ea typeface="+mn-ea"/>
          <a:cs typeface="+mn-cs"/>
        </a:defRPr>
      </a:lvl2pPr>
      <a:lvl3pPr marL="1218810" algn="l" defTabSz="1218810" rtl="0" eaLnBrk="1" latinLnBrk="0" hangingPunct="1">
        <a:defRPr sz="2400" kern="1200">
          <a:solidFill>
            <a:schemeClr val="tx1"/>
          </a:solidFill>
          <a:latin typeface="+mn-lt"/>
          <a:ea typeface="+mn-ea"/>
          <a:cs typeface="+mn-cs"/>
        </a:defRPr>
      </a:lvl3pPr>
      <a:lvl4pPr marL="1828210" algn="l" defTabSz="1218810" rtl="0" eaLnBrk="1" latinLnBrk="0" hangingPunct="1">
        <a:defRPr sz="2400" kern="1200">
          <a:solidFill>
            <a:schemeClr val="tx1"/>
          </a:solidFill>
          <a:latin typeface="+mn-lt"/>
          <a:ea typeface="+mn-ea"/>
          <a:cs typeface="+mn-cs"/>
        </a:defRPr>
      </a:lvl4pPr>
      <a:lvl5pPr marL="2437618" algn="l" defTabSz="1218810" rtl="0" eaLnBrk="1" latinLnBrk="0" hangingPunct="1">
        <a:defRPr sz="2400" kern="1200">
          <a:solidFill>
            <a:schemeClr val="tx1"/>
          </a:solidFill>
          <a:latin typeface="+mn-lt"/>
          <a:ea typeface="+mn-ea"/>
          <a:cs typeface="+mn-cs"/>
        </a:defRPr>
      </a:lvl5pPr>
      <a:lvl6pPr marL="3047012" algn="l" defTabSz="1218810" rtl="0" eaLnBrk="1" latinLnBrk="0" hangingPunct="1">
        <a:defRPr sz="2400" kern="1200">
          <a:solidFill>
            <a:schemeClr val="tx1"/>
          </a:solidFill>
          <a:latin typeface="+mn-lt"/>
          <a:ea typeface="+mn-ea"/>
          <a:cs typeface="+mn-cs"/>
        </a:defRPr>
      </a:lvl6pPr>
      <a:lvl7pPr marL="3656407" algn="l" defTabSz="1218810" rtl="0" eaLnBrk="1" latinLnBrk="0" hangingPunct="1">
        <a:defRPr sz="2400" kern="1200">
          <a:solidFill>
            <a:schemeClr val="tx1"/>
          </a:solidFill>
          <a:latin typeface="+mn-lt"/>
          <a:ea typeface="+mn-ea"/>
          <a:cs typeface="+mn-cs"/>
        </a:defRPr>
      </a:lvl7pPr>
      <a:lvl8pPr marL="4265813" algn="l" defTabSz="1218810" rtl="0" eaLnBrk="1" latinLnBrk="0" hangingPunct="1">
        <a:defRPr sz="2400" kern="1200">
          <a:solidFill>
            <a:schemeClr val="tx1"/>
          </a:solidFill>
          <a:latin typeface="+mn-lt"/>
          <a:ea typeface="+mn-ea"/>
          <a:cs typeface="+mn-cs"/>
        </a:defRPr>
      </a:lvl8pPr>
      <a:lvl9pPr marL="4875215" algn="l" defTabSz="121881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04">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4" y="2276879"/>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8900"/>
            <a:r>
              <a:rPr lang="fr-FR" dirty="0" smtClean="0">
                <a:solidFill>
                  <a:srgbClr val="000000"/>
                </a:solidFill>
              </a:rPr>
              <a:t>Délégation régionale académique jeunesse, engagement et sports</a:t>
            </a: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8900"/>
            <a:fld id="{733122C9-A0B9-462F-8757-0847AD287B63}" type="slidenum">
              <a:rPr lang="fr-FR" smtClean="0">
                <a:solidFill>
                  <a:srgbClr val="000000"/>
                </a:solidFill>
              </a:rPr>
              <a:pPr defTabSz="1218900"/>
              <a:t>‹N°›</a:t>
            </a:fld>
            <a:endParaRPr lang="fr-FR" dirty="0">
              <a:solidFill>
                <a:srgbClr val="000000"/>
              </a:solidFill>
            </a:endParaRPr>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xmlns="" id="{59FB2B3E-557E-DB42-9DB7-D6A72FD3ABE4}"/>
              </a:ext>
            </a:extLst>
          </p:cNvPr>
          <p:cNvSpPr>
            <a:spLocks noGrp="1"/>
          </p:cNvSpPr>
          <p:nvPr>
            <p:ph type="title"/>
          </p:nvPr>
        </p:nvSpPr>
        <p:spPr>
          <a:xfrm>
            <a:off x="431804" y="1172843"/>
            <a:ext cx="11233151" cy="719988"/>
          </a:xfrm>
          <a:prstGeom prst="rect">
            <a:avLst/>
          </a:prstGeom>
        </p:spPr>
        <p:txBody>
          <a:bodyPr vert="horz" lIns="121893" tIns="60946" rIns="121893" bIns="60946" rtlCol="0" anchor="ctr">
            <a:normAutofit/>
          </a:bodyPr>
          <a:lstStyle/>
          <a:p>
            <a:r>
              <a:rPr lang="fr-FR" dirty="0"/>
              <a:t>Titre </a:t>
            </a:r>
          </a:p>
        </p:txBody>
      </p:sp>
      <p:sp>
        <p:nvSpPr>
          <p:cNvPr id="2" name="Espace réservé de la date 1">
            <a:extLst>
              <a:ext uri="{FF2B5EF4-FFF2-40B4-BE49-F238E27FC236}">
                <a16:creationId xmlns:a16="http://schemas.microsoft.com/office/drawing/2014/main" xmlns="" id="{F8170561-5F7A-B046-81BE-E60E60355D4F}"/>
              </a:ext>
            </a:extLst>
          </p:cNvPr>
          <p:cNvSpPr>
            <a:spLocks noGrp="1"/>
          </p:cNvSpPr>
          <p:nvPr>
            <p:ph type="dt" sz="half" idx="2"/>
          </p:nvPr>
        </p:nvSpPr>
        <p:spPr>
          <a:xfrm>
            <a:off x="420937" y="6378333"/>
            <a:ext cx="2743200" cy="366183"/>
          </a:xfrm>
          <a:prstGeom prst="rect">
            <a:avLst/>
          </a:prstGeom>
        </p:spPr>
        <p:txBody>
          <a:bodyPr vert="horz" lIns="121893" tIns="60946" rIns="121893" bIns="60946" rtlCol="0" anchor="ctr"/>
          <a:lstStyle>
            <a:lvl1pPr algn="l">
              <a:defRPr sz="1100" b="1">
                <a:solidFill>
                  <a:schemeClr val="tx1"/>
                </a:solidFill>
              </a:defRPr>
            </a:lvl1pPr>
          </a:lstStyle>
          <a:p>
            <a:pPr defTabSz="1218900"/>
            <a:fld id="{B858D49A-5A7A-574D-A0ED-52B5C1EFA876}" type="datetime1">
              <a:rPr lang="fr-FR" cap="all" smtClean="0">
                <a:solidFill>
                  <a:srgbClr val="000000"/>
                </a:solidFill>
              </a:rPr>
              <a:pPr defTabSz="1218900"/>
              <a:t>09/03/2022</a:t>
            </a:fld>
            <a:endParaRPr lang="fr-FR" cap="all" dirty="0">
              <a:solidFill>
                <a:srgbClr val="000000"/>
              </a:solidFill>
            </a:endParaRPr>
          </a:p>
        </p:txBody>
      </p:sp>
      <p:cxnSp>
        <p:nvCxnSpPr>
          <p:cNvPr id="9" name="Connecteur droit 8">
            <a:extLst>
              <a:ext uri="{FF2B5EF4-FFF2-40B4-BE49-F238E27FC236}">
                <a16:creationId xmlns:a16="http://schemas.microsoft.com/office/drawing/2014/main" xmlns=""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383" y="260663"/>
            <a:ext cx="1669308" cy="841513"/>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marL="19050" indent="0" algn="l" defTabSz="1218900" rtl="0" eaLnBrk="1" latinLnBrk="0" hangingPunct="1">
        <a:lnSpc>
          <a:spcPct val="90000"/>
        </a:lnSpc>
        <a:spcBef>
          <a:spcPct val="0"/>
        </a:spcBef>
        <a:buNone/>
        <a:tabLst/>
        <a:defRPr sz="3300" b="1" kern="1200">
          <a:solidFill>
            <a:schemeClr val="tx1"/>
          </a:solidFill>
          <a:latin typeface="+mj-lt"/>
          <a:ea typeface="+mj-ea"/>
          <a:cs typeface="+mj-cs"/>
        </a:defRPr>
      </a:lvl1pPr>
    </p:titleStyle>
    <p:bodyStyle>
      <a:lvl1pPr marL="122740" indent="0" algn="l" defTabSz="1218900"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68480" indent="-228546" algn="l" defTabSz="121890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426" indent="-228546" algn="l" defTabSz="1218900"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948360" indent="-228546" algn="l" defTabSz="1218900"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236293" indent="-228546" algn="l" defTabSz="1218900"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351960"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413"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266133" indent="0" algn="l" defTabSz="1218900" rtl="0" eaLnBrk="1" latinLnBrk="0" hangingPunct="1">
        <a:spcBef>
          <a:spcPct val="20000"/>
        </a:spcBef>
        <a:buFont typeface="Arial" pitchFamily="34" charset="0"/>
        <a:buNone/>
        <a:defRPr sz="2700" kern="1200">
          <a:solidFill>
            <a:schemeClr val="tx1"/>
          </a:solidFill>
          <a:latin typeface="+mn-lt"/>
          <a:ea typeface="+mn-ea"/>
          <a:cs typeface="+mn-cs"/>
        </a:defRPr>
      </a:lvl8pPr>
      <a:lvl9pPr marL="5180306" indent="-304720" algn="l" defTabSz="121890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8900" rtl="0" eaLnBrk="1" latinLnBrk="0" hangingPunct="1">
        <a:defRPr sz="2400" kern="1200">
          <a:solidFill>
            <a:schemeClr val="tx1"/>
          </a:solidFill>
          <a:latin typeface="+mn-lt"/>
          <a:ea typeface="+mn-ea"/>
          <a:cs typeface="+mn-cs"/>
        </a:defRPr>
      </a:lvl1pPr>
      <a:lvl2pPr marL="609443" algn="l" defTabSz="1218900" rtl="0" eaLnBrk="1" latinLnBrk="0" hangingPunct="1">
        <a:defRPr sz="2400" kern="1200">
          <a:solidFill>
            <a:schemeClr val="tx1"/>
          </a:solidFill>
          <a:latin typeface="+mn-lt"/>
          <a:ea typeface="+mn-ea"/>
          <a:cs typeface="+mn-cs"/>
        </a:defRPr>
      </a:lvl2pPr>
      <a:lvl3pPr marL="1218900" algn="l" defTabSz="1218900" rtl="0" eaLnBrk="1" latinLnBrk="0" hangingPunct="1">
        <a:defRPr sz="2400" kern="1200">
          <a:solidFill>
            <a:schemeClr val="tx1"/>
          </a:solidFill>
          <a:latin typeface="+mn-lt"/>
          <a:ea typeface="+mn-ea"/>
          <a:cs typeface="+mn-cs"/>
        </a:defRPr>
      </a:lvl3pPr>
      <a:lvl4pPr marL="1828346" algn="l" defTabSz="1218900" rtl="0" eaLnBrk="1" latinLnBrk="0" hangingPunct="1">
        <a:defRPr sz="2400" kern="1200">
          <a:solidFill>
            <a:schemeClr val="tx1"/>
          </a:solidFill>
          <a:latin typeface="+mn-lt"/>
          <a:ea typeface="+mn-ea"/>
          <a:cs typeface="+mn-cs"/>
        </a:defRPr>
      </a:lvl4pPr>
      <a:lvl5pPr marL="2437798" algn="l" defTabSz="1218900" rtl="0" eaLnBrk="1" latinLnBrk="0" hangingPunct="1">
        <a:defRPr sz="2400" kern="1200">
          <a:solidFill>
            <a:schemeClr val="tx1"/>
          </a:solidFill>
          <a:latin typeface="+mn-lt"/>
          <a:ea typeface="+mn-ea"/>
          <a:cs typeface="+mn-cs"/>
        </a:defRPr>
      </a:lvl5pPr>
      <a:lvl6pPr marL="3047240" algn="l" defTabSz="1218900" rtl="0" eaLnBrk="1" latinLnBrk="0" hangingPunct="1">
        <a:defRPr sz="2400" kern="1200">
          <a:solidFill>
            <a:schemeClr val="tx1"/>
          </a:solidFill>
          <a:latin typeface="+mn-lt"/>
          <a:ea typeface="+mn-ea"/>
          <a:cs typeface="+mn-cs"/>
        </a:defRPr>
      </a:lvl6pPr>
      <a:lvl7pPr marL="3656683" algn="l" defTabSz="1218900" rtl="0" eaLnBrk="1" latinLnBrk="0" hangingPunct="1">
        <a:defRPr sz="2400" kern="1200">
          <a:solidFill>
            <a:schemeClr val="tx1"/>
          </a:solidFill>
          <a:latin typeface="+mn-lt"/>
          <a:ea typeface="+mn-ea"/>
          <a:cs typeface="+mn-cs"/>
        </a:defRPr>
      </a:lvl7pPr>
      <a:lvl8pPr marL="4266133" algn="l" defTabSz="1218900" rtl="0" eaLnBrk="1" latinLnBrk="0" hangingPunct="1">
        <a:defRPr sz="2400" kern="1200">
          <a:solidFill>
            <a:schemeClr val="tx1"/>
          </a:solidFill>
          <a:latin typeface="+mn-lt"/>
          <a:ea typeface="+mn-ea"/>
          <a:cs typeface="+mn-cs"/>
        </a:defRPr>
      </a:lvl8pPr>
      <a:lvl9pPr marL="4875581" algn="l" defTabSz="121890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04">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4" y="2276879"/>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9020"/>
            <a:r>
              <a:rPr lang="fr-FR" dirty="0" smtClean="0">
                <a:solidFill>
                  <a:srgbClr val="000000"/>
                </a:solidFill>
              </a:rPr>
              <a:t>Délégation régionale académique jeunesse, engagement et sports</a:t>
            </a: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9020"/>
            <a:fld id="{733122C9-A0B9-462F-8757-0847AD287B63}" type="slidenum">
              <a:rPr lang="fr-FR" smtClean="0">
                <a:solidFill>
                  <a:srgbClr val="000000"/>
                </a:solidFill>
              </a:rPr>
              <a:pPr defTabSz="1219020"/>
              <a:t>‹N°›</a:t>
            </a:fld>
            <a:endParaRPr lang="fr-FR" dirty="0">
              <a:solidFill>
                <a:srgbClr val="000000"/>
              </a:solidFill>
            </a:endParaRPr>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xmlns="" id="{59FB2B3E-557E-DB42-9DB7-D6A72FD3ABE4}"/>
              </a:ext>
            </a:extLst>
          </p:cNvPr>
          <p:cNvSpPr>
            <a:spLocks noGrp="1"/>
          </p:cNvSpPr>
          <p:nvPr>
            <p:ph type="title"/>
          </p:nvPr>
        </p:nvSpPr>
        <p:spPr>
          <a:xfrm>
            <a:off x="431804" y="1172843"/>
            <a:ext cx="11233151" cy="719988"/>
          </a:xfrm>
          <a:prstGeom prst="rect">
            <a:avLst/>
          </a:prstGeom>
        </p:spPr>
        <p:txBody>
          <a:bodyPr vert="horz" lIns="121904" tIns="60952" rIns="121904" bIns="60952" rtlCol="0" anchor="ctr">
            <a:normAutofit/>
          </a:bodyPr>
          <a:lstStyle/>
          <a:p>
            <a:r>
              <a:rPr lang="fr-FR" dirty="0"/>
              <a:t>Titre </a:t>
            </a:r>
          </a:p>
        </p:txBody>
      </p:sp>
      <p:sp>
        <p:nvSpPr>
          <p:cNvPr id="2" name="Espace réservé de la date 1">
            <a:extLst>
              <a:ext uri="{FF2B5EF4-FFF2-40B4-BE49-F238E27FC236}">
                <a16:creationId xmlns:a16="http://schemas.microsoft.com/office/drawing/2014/main" xmlns="" id="{F8170561-5F7A-B046-81BE-E60E60355D4F}"/>
              </a:ext>
            </a:extLst>
          </p:cNvPr>
          <p:cNvSpPr>
            <a:spLocks noGrp="1"/>
          </p:cNvSpPr>
          <p:nvPr>
            <p:ph type="dt" sz="half" idx="2"/>
          </p:nvPr>
        </p:nvSpPr>
        <p:spPr>
          <a:xfrm>
            <a:off x="420937" y="6378327"/>
            <a:ext cx="2743200" cy="366183"/>
          </a:xfrm>
          <a:prstGeom prst="rect">
            <a:avLst/>
          </a:prstGeom>
        </p:spPr>
        <p:txBody>
          <a:bodyPr vert="horz" lIns="121904" tIns="60952" rIns="121904" bIns="60952" rtlCol="0" anchor="ctr"/>
          <a:lstStyle>
            <a:lvl1pPr algn="l">
              <a:defRPr sz="1100" b="1">
                <a:solidFill>
                  <a:schemeClr val="tx1"/>
                </a:solidFill>
              </a:defRPr>
            </a:lvl1pPr>
          </a:lstStyle>
          <a:p>
            <a:pPr defTabSz="1219020"/>
            <a:fld id="{B858D49A-5A7A-574D-A0ED-52B5C1EFA876}" type="datetime1">
              <a:rPr lang="fr-FR" cap="all" smtClean="0">
                <a:solidFill>
                  <a:srgbClr val="000000"/>
                </a:solidFill>
              </a:rPr>
              <a:pPr defTabSz="1219020"/>
              <a:t>09/03/2022</a:t>
            </a:fld>
            <a:endParaRPr lang="fr-FR" cap="all" dirty="0">
              <a:solidFill>
                <a:srgbClr val="000000"/>
              </a:solidFill>
            </a:endParaRPr>
          </a:p>
        </p:txBody>
      </p:sp>
      <p:cxnSp>
        <p:nvCxnSpPr>
          <p:cNvPr id="9" name="Connecteur droit 8">
            <a:extLst>
              <a:ext uri="{FF2B5EF4-FFF2-40B4-BE49-F238E27FC236}">
                <a16:creationId xmlns:a16="http://schemas.microsoft.com/office/drawing/2014/main" xmlns=""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383" y="260658"/>
            <a:ext cx="1669308" cy="841513"/>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marL="19050" indent="0" algn="l" defTabSz="1219020" rtl="0" eaLnBrk="1" latinLnBrk="0" hangingPunct="1">
        <a:lnSpc>
          <a:spcPct val="90000"/>
        </a:lnSpc>
        <a:spcBef>
          <a:spcPct val="0"/>
        </a:spcBef>
        <a:buNone/>
        <a:tabLst/>
        <a:defRPr sz="3300" b="1" kern="1200">
          <a:solidFill>
            <a:schemeClr val="tx1"/>
          </a:solidFill>
          <a:latin typeface="+mj-lt"/>
          <a:ea typeface="+mj-ea"/>
          <a:cs typeface="+mj-cs"/>
        </a:defRPr>
      </a:lvl1pPr>
    </p:titleStyle>
    <p:bodyStyle>
      <a:lvl1pPr marL="122750" indent="0" algn="l" defTabSz="1219020"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68528" indent="-228568" algn="l" defTabSz="121902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496" indent="-228568" algn="l" defTabSz="1219020"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948456" indent="-228568" algn="l" defTabSz="1219020"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236416" indent="-228568" algn="l" defTabSz="1219020"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352296" indent="-304752" algn="l" defTabSz="121902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808" indent="-304752" algn="l" defTabSz="121902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266560" indent="0" algn="l" defTabSz="1219020" rtl="0" eaLnBrk="1" latinLnBrk="0" hangingPunct="1">
        <a:spcBef>
          <a:spcPct val="20000"/>
        </a:spcBef>
        <a:buFont typeface="Arial" pitchFamily="34" charset="0"/>
        <a:buNone/>
        <a:defRPr sz="2700" kern="1200">
          <a:solidFill>
            <a:schemeClr val="tx1"/>
          </a:solidFill>
          <a:latin typeface="+mn-lt"/>
          <a:ea typeface="+mn-ea"/>
          <a:cs typeface="+mn-cs"/>
        </a:defRPr>
      </a:lvl8pPr>
      <a:lvl9pPr marL="5180824" indent="-304752" algn="l" defTabSz="121902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9020" rtl="0" eaLnBrk="1" latinLnBrk="0" hangingPunct="1">
        <a:defRPr sz="2400" kern="1200">
          <a:solidFill>
            <a:schemeClr val="tx1"/>
          </a:solidFill>
          <a:latin typeface="+mn-lt"/>
          <a:ea typeface="+mn-ea"/>
          <a:cs typeface="+mn-cs"/>
        </a:defRPr>
      </a:lvl1pPr>
      <a:lvl2pPr marL="609507" algn="l" defTabSz="1219020" rtl="0" eaLnBrk="1" latinLnBrk="0" hangingPunct="1">
        <a:defRPr sz="2400" kern="1200">
          <a:solidFill>
            <a:schemeClr val="tx1"/>
          </a:solidFill>
          <a:latin typeface="+mn-lt"/>
          <a:ea typeface="+mn-ea"/>
          <a:cs typeface="+mn-cs"/>
        </a:defRPr>
      </a:lvl2pPr>
      <a:lvl3pPr marL="1219020" algn="l" defTabSz="1219020" rtl="0" eaLnBrk="1" latinLnBrk="0" hangingPunct="1">
        <a:defRPr sz="2400" kern="1200">
          <a:solidFill>
            <a:schemeClr val="tx1"/>
          </a:solidFill>
          <a:latin typeface="+mn-lt"/>
          <a:ea typeface="+mn-ea"/>
          <a:cs typeface="+mn-cs"/>
        </a:defRPr>
      </a:lvl3pPr>
      <a:lvl4pPr marL="1828528" algn="l" defTabSz="1219020" rtl="0" eaLnBrk="1" latinLnBrk="0" hangingPunct="1">
        <a:defRPr sz="2400" kern="1200">
          <a:solidFill>
            <a:schemeClr val="tx1"/>
          </a:solidFill>
          <a:latin typeface="+mn-lt"/>
          <a:ea typeface="+mn-ea"/>
          <a:cs typeface="+mn-cs"/>
        </a:defRPr>
      </a:lvl4pPr>
      <a:lvl5pPr marL="2438038" algn="l" defTabSz="1219020" rtl="0" eaLnBrk="1" latinLnBrk="0" hangingPunct="1">
        <a:defRPr sz="2400" kern="1200">
          <a:solidFill>
            <a:schemeClr val="tx1"/>
          </a:solidFill>
          <a:latin typeface="+mn-lt"/>
          <a:ea typeface="+mn-ea"/>
          <a:cs typeface="+mn-cs"/>
        </a:defRPr>
      </a:lvl5pPr>
      <a:lvl6pPr marL="3047544" algn="l" defTabSz="1219020" rtl="0" eaLnBrk="1" latinLnBrk="0" hangingPunct="1">
        <a:defRPr sz="2400" kern="1200">
          <a:solidFill>
            <a:schemeClr val="tx1"/>
          </a:solidFill>
          <a:latin typeface="+mn-lt"/>
          <a:ea typeface="+mn-ea"/>
          <a:cs typeface="+mn-cs"/>
        </a:defRPr>
      </a:lvl6pPr>
      <a:lvl7pPr marL="3657051" algn="l" defTabSz="1219020" rtl="0" eaLnBrk="1" latinLnBrk="0" hangingPunct="1">
        <a:defRPr sz="2400" kern="1200">
          <a:solidFill>
            <a:schemeClr val="tx1"/>
          </a:solidFill>
          <a:latin typeface="+mn-lt"/>
          <a:ea typeface="+mn-ea"/>
          <a:cs typeface="+mn-cs"/>
        </a:defRPr>
      </a:lvl7pPr>
      <a:lvl8pPr marL="4266560" algn="l" defTabSz="1219020" rtl="0" eaLnBrk="1" latinLnBrk="0" hangingPunct="1">
        <a:defRPr sz="2400" kern="1200">
          <a:solidFill>
            <a:schemeClr val="tx1"/>
          </a:solidFill>
          <a:latin typeface="+mn-lt"/>
          <a:ea typeface="+mn-ea"/>
          <a:cs typeface="+mn-cs"/>
        </a:defRPr>
      </a:lvl8pPr>
      <a:lvl9pPr marL="4876069" algn="l" defTabSz="121902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04">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871ECD01-C446-4392-B8B7-207F33D726F4}"/>
              </a:ext>
            </a:extLst>
          </p:cNvPr>
          <p:cNvSpPr>
            <a:spLocks noGrp="1"/>
          </p:cNvSpPr>
          <p:nvPr>
            <p:ph type="title"/>
          </p:nvPr>
        </p:nvSpPr>
        <p:spPr>
          <a:xfrm>
            <a:off x="838200" y="365126"/>
            <a:ext cx="10515600" cy="1325563"/>
          </a:xfrm>
          <a:prstGeom prst="rect">
            <a:avLst/>
          </a:prstGeom>
        </p:spPr>
        <p:txBody>
          <a:bodyPr vert="horz" lIns="91434" tIns="45718" rIns="91434" bIns="45718"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3CCAED31-3269-4327-B024-F712E46C4939}"/>
              </a:ext>
            </a:extLst>
          </p:cNvPr>
          <p:cNvSpPr>
            <a:spLocks noGrp="1"/>
          </p:cNvSpPr>
          <p:nvPr>
            <p:ph type="body" idx="1"/>
          </p:nvPr>
        </p:nvSpPr>
        <p:spPr>
          <a:xfrm>
            <a:off x="838200" y="1825624"/>
            <a:ext cx="10515600" cy="4351339"/>
          </a:xfrm>
          <a:prstGeom prst="rect">
            <a:avLst/>
          </a:prstGeom>
        </p:spPr>
        <p:txBody>
          <a:bodyPr vert="horz" lIns="91434" tIns="45718" rIns="91434" bIns="4571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C39FFE0-6BCA-4622-B9C1-CFD423C7F3A5}"/>
              </a:ext>
            </a:extLst>
          </p:cNvPr>
          <p:cNvSpPr>
            <a:spLocks noGrp="1"/>
          </p:cNvSpPr>
          <p:nvPr>
            <p:ph type="dt" sz="half" idx="2"/>
          </p:nvPr>
        </p:nvSpPr>
        <p:spPr>
          <a:xfrm>
            <a:off x="838200" y="6356522"/>
            <a:ext cx="2743200" cy="365125"/>
          </a:xfrm>
          <a:prstGeom prst="rect">
            <a:avLst/>
          </a:prstGeom>
        </p:spPr>
        <p:txBody>
          <a:bodyPr vert="horz" lIns="91434" tIns="45718" rIns="91434" bIns="45718" rtlCol="0" anchor="ctr"/>
          <a:lstStyle>
            <a:lvl1pPr algn="l">
              <a:defRPr sz="1200">
                <a:solidFill>
                  <a:schemeClr val="tx1">
                    <a:tint val="75000"/>
                  </a:schemeClr>
                </a:solidFill>
              </a:defRPr>
            </a:lvl1pPr>
          </a:lstStyle>
          <a:p>
            <a:pPr defTabSz="914332"/>
            <a:fld id="{2DCE69C1-28AB-4B21-BADF-79ECC88316A0}" type="datetimeFigureOut">
              <a:rPr lang="fr-FR" smtClean="0">
                <a:solidFill>
                  <a:prstClr val="black">
                    <a:tint val="75000"/>
                  </a:prstClr>
                </a:solidFill>
              </a:rPr>
              <a:pPr defTabSz="914332"/>
              <a:t>09/03/2022</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xmlns="" id="{A4511FA2-711F-4696-90BF-156580D06103}"/>
              </a:ext>
            </a:extLst>
          </p:cNvPr>
          <p:cNvSpPr>
            <a:spLocks noGrp="1"/>
          </p:cNvSpPr>
          <p:nvPr>
            <p:ph type="ftr" sz="quarter" idx="3"/>
          </p:nvPr>
        </p:nvSpPr>
        <p:spPr>
          <a:xfrm>
            <a:off x="4038600" y="6356522"/>
            <a:ext cx="4114800" cy="365125"/>
          </a:xfrm>
          <a:prstGeom prst="rect">
            <a:avLst/>
          </a:prstGeom>
        </p:spPr>
        <p:txBody>
          <a:bodyPr vert="horz" lIns="91434" tIns="45718" rIns="91434" bIns="45718" rtlCol="0" anchor="ctr"/>
          <a:lstStyle>
            <a:lvl1pPr algn="ctr">
              <a:defRPr sz="1200">
                <a:solidFill>
                  <a:schemeClr val="tx1">
                    <a:tint val="75000"/>
                  </a:schemeClr>
                </a:solidFill>
              </a:defRPr>
            </a:lvl1pPr>
          </a:lstStyle>
          <a:p>
            <a:pPr defTabSz="914332"/>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xmlns="" id="{FA96A064-012F-4D7C-A05B-A08CEE43E546}"/>
              </a:ext>
            </a:extLst>
          </p:cNvPr>
          <p:cNvSpPr>
            <a:spLocks noGrp="1"/>
          </p:cNvSpPr>
          <p:nvPr>
            <p:ph type="sldNum" sz="quarter" idx="4"/>
          </p:nvPr>
        </p:nvSpPr>
        <p:spPr>
          <a:xfrm>
            <a:off x="8610600" y="6356522"/>
            <a:ext cx="2743200" cy="365125"/>
          </a:xfrm>
          <a:prstGeom prst="rect">
            <a:avLst/>
          </a:prstGeom>
        </p:spPr>
        <p:txBody>
          <a:bodyPr vert="horz" lIns="91434" tIns="45718" rIns="91434" bIns="45718" rtlCol="0" anchor="ctr"/>
          <a:lstStyle>
            <a:lvl1pPr algn="r">
              <a:defRPr sz="1200">
                <a:solidFill>
                  <a:schemeClr val="tx1">
                    <a:tint val="75000"/>
                  </a:schemeClr>
                </a:solidFill>
              </a:defRPr>
            </a:lvl1pPr>
          </a:lstStyle>
          <a:p>
            <a:pPr defTabSz="914332"/>
            <a:fld id="{4362A841-39D1-4122-9AE5-58A61D2F7B11}" type="slidenum">
              <a:rPr lang="fr-FR" smtClean="0">
                <a:solidFill>
                  <a:prstClr val="black">
                    <a:tint val="75000"/>
                  </a:prstClr>
                </a:solidFill>
              </a:rPr>
              <a:pPr defTabSz="914332"/>
              <a:t>‹N°›</a:t>
            </a:fld>
            <a:endParaRPr lang="fr-FR">
              <a:solidFill>
                <a:prstClr val="black">
                  <a:tint val="75000"/>
                </a:prstClr>
              </a:solidFill>
            </a:endParaRPr>
          </a:p>
        </p:txBody>
      </p:sp>
    </p:spTree>
    <p:extLst>
      <p:ext uri="{BB962C8B-B14F-4D97-AF65-F5344CB8AC3E}">
        <p14:creationId xmlns:p14="http://schemas.microsoft.com/office/powerpoint/2010/main" val="1363586491"/>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4012" r:id="rId6"/>
  </p:sldLayoutIdLs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6"/>
            <a:ext cx="10515600" cy="1325563"/>
          </a:xfrm>
          <a:prstGeom prst="rect">
            <a:avLst/>
          </a:prstGeom>
        </p:spPr>
        <p:txBody>
          <a:bodyPr vert="horz" lIns="0" tIns="0" rIns="0" bIns="0" rtlCol="0" anchor="ctr">
            <a:normAutofit/>
          </a:bodyPr>
          <a:lstStyle/>
          <a:p>
            <a:r>
              <a:rPr lang="fr-FR" dirty="0"/>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104900" y="667114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55EEF743-0E1B-B843-B232-8710B8C2ED0B}" type="datetime1">
              <a:rPr lang="fr-FR" smtClean="0">
                <a:solidFill>
                  <a:srgbClr val="18073A">
                    <a:tint val="75000"/>
                  </a:srgbClr>
                </a:solidFill>
              </a:rPr>
              <a:pPr defTabSz="914400"/>
              <a:t>09/03/2022</a:t>
            </a:fld>
            <a:endParaRPr lang="fr-FR">
              <a:solidFill>
                <a:srgbClr val="18073A">
                  <a:tint val="75000"/>
                </a:srgbClr>
              </a:solidFill>
            </a:endParaRPr>
          </a:p>
        </p:txBody>
      </p:sp>
      <p:sp>
        <p:nvSpPr>
          <p:cNvPr id="5" name="Espace réservé du pied de page 4"/>
          <p:cNvSpPr>
            <a:spLocks noGrp="1"/>
          </p:cNvSpPr>
          <p:nvPr>
            <p:ph type="ftr" sz="quarter" idx="3"/>
          </p:nvPr>
        </p:nvSpPr>
        <p:spPr>
          <a:xfrm>
            <a:off x="2057403" y="667114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endParaRPr lang="fr-FR" dirty="0">
              <a:solidFill>
                <a:srgbClr val="18073A">
                  <a:tint val="75000"/>
                </a:srgbClr>
              </a:solidFill>
            </a:endParaRPr>
          </a:p>
        </p:txBody>
      </p:sp>
      <p:sp>
        <p:nvSpPr>
          <p:cNvPr id="6" name="Espace réservé du numéro de diapositive 5"/>
          <p:cNvSpPr>
            <a:spLocks noGrp="1"/>
          </p:cNvSpPr>
          <p:nvPr>
            <p:ph type="sldNum" sz="quarter" idx="4"/>
          </p:nvPr>
        </p:nvSpPr>
        <p:spPr>
          <a:xfrm>
            <a:off x="127000" y="667114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C814DB2B-3EFD-4766-A6C9-C9A5E84D2897}" type="slidenum">
              <a:rPr lang="fr-FR" smtClean="0">
                <a:solidFill>
                  <a:srgbClr val="FFFFFF"/>
                </a:solidFill>
              </a:rPr>
              <a:pPr defTabSz="914400"/>
              <a:t>‹N°›</a:t>
            </a:fld>
            <a:endParaRPr lang="fr-FR" dirty="0">
              <a:solidFill>
                <a:srgbClr val="FFFFFF"/>
              </a:solidFill>
            </a:endParaRP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977" r:id="rId1"/>
  </p:sldLayoutIdLst>
  <p:hf hdr="0" ftr="0" dt="0"/>
  <p:txStyles>
    <p:titleStyle>
      <a:lvl1pPr algn="l" defTabSz="914400" rtl="0" eaLnBrk="1" latinLnBrk="0" hangingPunct="1">
        <a:lnSpc>
          <a:spcPct val="9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6"/>
            <a:ext cx="10515600" cy="1325563"/>
          </a:xfrm>
          <a:prstGeom prst="rect">
            <a:avLst/>
          </a:prstGeom>
        </p:spPr>
        <p:txBody>
          <a:bodyPr vert="horz" lIns="0" tIns="0" rIns="0" bIns="0" rtlCol="0" anchor="ctr">
            <a:normAutofit/>
          </a:bodyPr>
          <a:lstStyle/>
          <a:p>
            <a:r>
              <a:rPr lang="fr-FR" dirty="0"/>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104900" y="667114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55EEF743-0E1B-B843-B232-8710B8C2ED0B}" type="datetime1">
              <a:rPr lang="fr-FR" smtClean="0">
                <a:solidFill>
                  <a:srgbClr val="18073A">
                    <a:tint val="75000"/>
                  </a:srgbClr>
                </a:solidFill>
              </a:rPr>
              <a:pPr defTabSz="914400"/>
              <a:t>09/03/2022</a:t>
            </a:fld>
            <a:endParaRPr lang="fr-FR">
              <a:solidFill>
                <a:srgbClr val="18073A">
                  <a:tint val="75000"/>
                </a:srgbClr>
              </a:solidFill>
            </a:endParaRPr>
          </a:p>
        </p:txBody>
      </p:sp>
      <p:sp>
        <p:nvSpPr>
          <p:cNvPr id="5" name="Espace réservé du pied de page 4"/>
          <p:cNvSpPr>
            <a:spLocks noGrp="1"/>
          </p:cNvSpPr>
          <p:nvPr>
            <p:ph type="ftr" sz="quarter" idx="3"/>
          </p:nvPr>
        </p:nvSpPr>
        <p:spPr>
          <a:xfrm>
            <a:off x="2057403" y="667114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endParaRPr lang="fr-FR" dirty="0">
              <a:solidFill>
                <a:srgbClr val="18073A">
                  <a:tint val="75000"/>
                </a:srgbClr>
              </a:solidFill>
            </a:endParaRPr>
          </a:p>
        </p:txBody>
      </p:sp>
      <p:sp>
        <p:nvSpPr>
          <p:cNvPr id="6" name="Espace réservé du numéro de diapositive 5"/>
          <p:cNvSpPr>
            <a:spLocks noGrp="1"/>
          </p:cNvSpPr>
          <p:nvPr>
            <p:ph type="sldNum" sz="quarter" idx="4"/>
          </p:nvPr>
        </p:nvSpPr>
        <p:spPr>
          <a:xfrm>
            <a:off x="127000" y="667114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C814DB2B-3EFD-4766-A6C9-C9A5E84D2897}" type="slidenum">
              <a:rPr lang="fr-FR" smtClean="0">
                <a:solidFill>
                  <a:srgbClr val="FFFFFF"/>
                </a:solidFill>
              </a:rPr>
              <a:pPr defTabSz="914400"/>
              <a:t>‹N°›</a:t>
            </a:fld>
            <a:endParaRPr lang="fr-FR" dirty="0">
              <a:solidFill>
                <a:srgbClr val="FFFFFF"/>
              </a:solidFill>
            </a:endParaRP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979" r:id="rId1"/>
  </p:sldLayoutIdLst>
  <p:hf hdr="0" ftr="0" dt="0"/>
  <p:txStyles>
    <p:titleStyle>
      <a:lvl1pPr algn="l" defTabSz="914400" rtl="0" eaLnBrk="1" latinLnBrk="0" hangingPunct="1">
        <a:lnSpc>
          <a:spcPct val="9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6"/>
            <a:ext cx="10515600" cy="1325563"/>
          </a:xfrm>
          <a:prstGeom prst="rect">
            <a:avLst/>
          </a:prstGeom>
        </p:spPr>
        <p:txBody>
          <a:bodyPr vert="horz" lIns="0" tIns="0" rIns="0" bIns="0" rtlCol="0" anchor="ctr">
            <a:normAutofit/>
          </a:bodyPr>
          <a:lstStyle/>
          <a:p>
            <a:r>
              <a:rPr lang="fr-FR" dirty="0"/>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104900" y="667114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55EEF743-0E1B-B843-B232-8710B8C2ED0B}" type="datetime1">
              <a:rPr lang="fr-FR" smtClean="0">
                <a:solidFill>
                  <a:srgbClr val="18073A">
                    <a:tint val="75000"/>
                  </a:srgbClr>
                </a:solidFill>
              </a:rPr>
              <a:pPr defTabSz="914400"/>
              <a:t>09/03/2022</a:t>
            </a:fld>
            <a:endParaRPr lang="fr-FR">
              <a:solidFill>
                <a:srgbClr val="18073A">
                  <a:tint val="75000"/>
                </a:srgbClr>
              </a:solidFill>
            </a:endParaRPr>
          </a:p>
        </p:txBody>
      </p:sp>
      <p:sp>
        <p:nvSpPr>
          <p:cNvPr id="5" name="Espace réservé du pied de page 4"/>
          <p:cNvSpPr>
            <a:spLocks noGrp="1"/>
          </p:cNvSpPr>
          <p:nvPr>
            <p:ph type="ftr" sz="quarter" idx="3"/>
          </p:nvPr>
        </p:nvSpPr>
        <p:spPr>
          <a:xfrm>
            <a:off x="2057403" y="667114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endParaRPr lang="fr-FR" dirty="0">
              <a:solidFill>
                <a:srgbClr val="18073A">
                  <a:tint val="75000"/>
                </a:srgbClr>
              </a:solidFill>
            </a:endParaRPr>
          </a:p>
        </p:txBody>
      </p:sp>
      <p:sp>
        <p:nvSpPr>
          <p:cNvPr id="6" name="Espace réservé du numéro de diapositive 5"/>
          <p:cNvSpPr>
            <a:spLocks noGrp="1"/>
          </p:cNvSpPr>
          <p:nvPr>
            <p:ph type="sldNum" sz="quarter" idx="4"/>
          </p:nvPr>
        </p:nvSpPr>
        <p:spPr>
          <a:xfrm>
            <a:off x="127000" y="667114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C814DB2B-3EFD-4766-A6C9-C9A5E84D2897}" type="slidenum">
              <a:rPr lang="fr-FR" smtClean="0">
                <a:solidFill>
                  <a:srgbClr val="FFFFFF"/>
                </a:solidFill>
              </a:rPr>
              <a:pPr defTabSz="914400"/>
              <a:t>‹N°›</a:t>
            </a:fld>
            <a:endParaRPr lang="fr-FR" dirty="0">
              <a:solidFill>
                <a:srgbClr val="FFFFFF"/>
              </a:solidFill>
            </a:endParaRP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981" r:id="rId1"/>
  </p:sldLayoutIdLst>
  <p:hf hdr="0" ftr="0" dt="0"/>
  <p:txStyles>
    <p:titleStyle>
      <a:lvl1pPr algn="l" defTabSz="914400" rtl="0" eaLnBrk="1" latinLnBrk="0" hangingPunct="1">
        <a:lnSpc>
          <a:spcPct val="9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6"/>
            <a:ext cx="10515600" cy="1325563"/>
          </a:xfrm>
          <a:prstGeom prst="rect">
            <a:avLst/>
          </a:prstGeom>
        </p:spPr>
        <p:txBody>
          <a:bodyPr vert="horz" lIns="0" tIns="0" rIns="0" bIns="0" rtlCol="0" anchor="ctr">
            <a:normAutofit/>
          </a:bodyPr>
          <a:lstStyle/>
          <a:p>
            <a:r>
              <a:rPr lang="fr-FR" dirty="0"/>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104900" y="667114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55EEF743-0E1B-B843-B232-8710B8C2ED0B}" type="datetime1">
              <a:rPr lang="fr-FR" smtClean="0">
                <a:solidFill>
                  <a:srgbClr val="18073A">
                    <a:tint val="75000"/>
                  </a:srgbClr>
                </a:solidFill>
              </a:rPr>
              <a:pPr defTabSz="914400"/>
              <a:t>09/03/2022</a:t>
            </a:fld>
            <a:endParaRPr lang="fr-FR">
              <a:solidFill>
                <a:srgbClr val="18073A">
                  <a:tint val="75000"/>
                </a:srgbClr>
              </a:solidFill>
            </a:endParaRPr>
          </a:p>
        </p:txBody>
      </p:sp>
      <p:sp>
        <p:nvSpPr>
          <p:cNvPr id="5" name="Espace réservé du pied de page 4"/>
          <p:cNvSpPr>
            <a:spLocks noGrp="1"/>
          </p:cNvSpPr>
          <p:nvPr>
            <p:ph type="ftr" sz="quarter" idx="3"/>
          </p:nvPr>
        </p:nvSpPr>
        <p:spPr>
          <a:xfrm>
            <a:off x="2057403" y="667114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endParaRPr lang="fr-FR" dirty="0">
              <a:solidFill>
                <a:srgbClr val="18073A">
                  <a:tint val="75000"/>
                </a:srgbClr>
              </a:solidFill>
            </a:endParaRPr>
          </a:p>
        </p:txBody>
      </p:sp>
      <p:sp>
        <p:nvSpPr>
          <p:cNvPr id="6" name="Espace réservé du numéro de diapositive 5"/>
          <p:cNvSpPr>
            <a:spLocks noGrp="1"/>
          </p:cNvSpPr>
          <p:nvPr>
            <p:ph type="sldNum" sz="quarter" idx="4"/>
          </p:nvPr>
        </p:nvSpPr>
        <p:spPr>
          <a:xfrm>
            <a:off x="127000" y="667114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C814DB2B-3EFD-4766-A6C9-C9A5E84D2897}" type="slidenum">
              <a:rPr lang="fr-FR" smtClean="0">
                <a:solidFill>
                  <a:srgbClr val="FFFFFF"/>
                </a:solidFill>
              </a:rPr>
              <a:pPr defTabSz="914400"/>
              <a:t>‹N°›</a:t>
            </a:fld>
            <a:endParaRPr lang="fr-FR" dirty="0">
              <a:solidFill>
                <a:srgbClr val="FFFFFF"/>
              </a:solidFill>
            </a:endParaRP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983" r:id="rId1"/>
  </p:sldLayoutIdLst>
  <p:hf hdr="0" ftr="0" dt="0"/>
  <p:txStyles>
    <p:titleStyle>
      <a:lvl1pPr algn="l" defTabSz="914400" rtl="0" eaLnBrk="1" latinLnBrk="0" hangingPunct="1">
        <a:lnSpc>
          <a:spcPct val="9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4" y="365040"/>
            <a:ext cx="10515240" cy="1325160"/>
          </a:xfrm>
          <a:prstGeom prst="rect">
            <a:avLst/>
          </a:prstGeom>
        </p:spPr>
        <p:txBody>
          <a:bodyPr lIns="88994" tIns="45718" rIns="88994" bIns="45718" anchor="ctr"/>
          <a:lstStyle/>
          <a:p>
            <a:pPr>
              <a:lnSpc>
                <a:spcPct val="90000"/>
              </a:lnSpc>
            </a:pPr>
            <a:r>
              <a:rPr lang="fr-FR" sz="4400" b="0" strike="noStrike" spc="-1">
                <a:solidFill>
                  <a:srgbClr val="000000"/>
                </a:solidFill>
                <a:latin typeface="Calibri Light"/>
              </a:rPr>
              <a:t>Modifiez le style du titre</a:t>
            </a:r>
            <a:endParaRPr lang="fr-FR" sz="4400" b="0" strike="noStrike" spc="-1">
              <a:solidFill>
                <a:srgbClr val="000000"/>
              </a:solidFill>
              <a:latin typeface="Calibri"/>
            </a:endParaRPr>
          </a:p>
        </p:txBody>
      </p:sp>
      <p:sp>
        <p:nvSpPr>
          <p:cNvPr id="42" name="PlaceHolder 2"/>
          <p:cNvSpPr>
            <a:spLocks noGrp="1"/>
          </p:cNvSpPr>
          <p:nvPr>
            <p:ph type="body"/>
          </p:nvPr>
        </p:nvSpPr>
        <p:spPr>
          <a:xfrm>
            <a:off x="838084" y="1825560"/>
            <a:ext cx="10515240" cy="4350960"/>
          </a:xfrm>
          <a:prstGeom prst="rect">
            <a:avLst/>
          </a:prstGeom>
        </p:spPr>
        <p:txBody>
          <a:bodyPr lIns="88994" tIns="45718" rIns="88994" bIns="45718"/>
          <a:lstStyle/>
          <a:p>
            <a:pPr marL="228600" indent="-228240">
              <a:lnSpc>
                <a:spcPct val="100000"/>
              </a:lnSpc>
              <a:spcBef>
                <a:spcPts val="1001"/>
              </a:spcBef>
              <a:buClr>
                <a:srgbClr val="000000"/>
              </a:buClr>
              <a:buFont typeface="Arial"/>
              <a:buChar char="•"/>
            </a:pPr>
            <a:r>
              <a:rPr lang="fr-FR" sz="2800" b="0" strike="noStrike" spc="-1">
                <a:solidFill>
                  <a:srgbClr val="000000"/>
                </a:solidFill>
                <a:latin typeface="Calibri"/>
              </a:rPr>
              <a:t>Cliquez pour modifier les styles du texte du masque</a:t>
            </a:r>
          </a:p>
          <a:p>
            <a:pPr marL="666230" lvl="1" indent="-221717">
              <a:lnSpc>
                <a:spcPct val="100000"/>
              </a:lnSpc>
              <a:spcBef>
                <a:spcPts val="499"/>
              </a:spcBef>
              <a:buClr>
                <a:srgbClr val="000000"/>
              </a:buClr>
              <a:buFont typeface="Arial"/>
              <a:buChar char="•"/>
            </a:pPr>
            <a:r>
              <a:rPr lang="fr-FR" sz="2400" b="0" strike="noStrike" spc="-1">
                <a:solidFill>
                  <a:srgbClr val="000000"/>
                </a:solidFill>
                <a:latin typeface="Calibri"/>
              </a:rPr>
              <a:t>Deuxième niveau</a:t>
            </a:r>
          </a:p>
          <a:p>
            <a:pPr marL="1108755" lvl="2" indent="-221717">
              <a:lnSpc>
                <a:spcPct val="100000"/>
              </a:lnSpc>
              <a:spcBef>
                <a:spcPts val="499"/>
              </a:spcBef>
              <a:buClr>
                <a:srgbClr val="000000"/>
              </a:buClr>
              <a:buFont typeface="Arial"/>
              <a:buChar char="•"/>
            </a:pPr>
            <a:r>
              <a:rPr lang="fr-FR" sz="2000" b="0" strike="noStrike" spc="-1">
                <a:solidFill>
                  <a:srgbClr val="000000"/>
                </a:solidFill>
                <a:latin typeface="Calibri"/>
              </a:rPr>
              <a:t>Troisième niveau</a:t>
            </a:r>
          </a:p>
          <a:p>
            <a:pPr marL="1551795" lvl="3" indent="-221717">
              <a:lnSpc>
                <a:spcPct val="100000"/>
              </a:lnSpc>
              <a:spcBef>
                <a:spcPts val="499"/>
              </a:spcBef>
              <a:buClr>
                <a:srgbClr val="000000"/>
              </a:buClr>
              <a:buFont typeface="Arial"/>
              <a:buChar char="•"/>
            </a:pPr>
            <a:r>
              <a:rPr lang="fr-FR" sz="1900" b="0" strike="noStrike" spc="-1">
                <a:solidFill>
                  <a:srgbClr val="000000"/>
                </a:solidFill>
                <a:latin typeface="Calibri"/>
              </a:rPr>
              <a:t>Quatrième niveau</a:t>
            </a:r>
          </a:p>
          <a:p>
            <a:pPr marL="1995489" lvl="4" indent="-221717">
              <a:lnSpc>
                <a:spcPct val="100000"/>
              </a:lnSpc>
              <a:spcBef>
                <a:spcPts val="499"/>
              </a:spcBef>
              <a:buClr>
                <a:srgbClr val="000000"/>
              </a:buClr>
              <a:buFont typeface="Arial"/>
              <a:buChar char="•"/>
            </a:pPr>
            <a:r>
              <a:rPr lang="fr-FR" sz="1900" b="0" strike="noStrike" spc="-1">
                <a:solidFill>
                  <a:srgbClr val="000000"/>
                </a:solidFill>
                <a:latin typeface="Calibri"/>
              </a:rPr>
              <a:t>Cinquième niveau</a:t>
            </a:r>
          </a:p>
        </p:txBody>
      </p:sp>
      <p:sp>
        <p:nvSpPr>
          <p:cNvPr id="43" name="PlaceHolder 3"/>
          <p:cNvSpPr>
            <a:spLocks noGrp="1"/>
          </p:cNvSpPr>
          <p:nvPr>
            <p:ph type="dt"/>
          </p:nvPr>
        </p:nvSpPr>
        <p:spPr>
          <a:xfrm>
            <a:off x="838080" y="6356520"/>
            <a:ext cx="2742840" cy="364680"/>
          </a:xfrm>
          <a:prstGeom prst="rect">
            <a:avLst/>
          </a:prstGeom>
        </p:spPr>
        <p:txBody>
          <a:bodyPr lIns="88994" tIns="45718" rIns="88994" bIns="45718" anchor="ctr"/>
          <a:lstStyle/>
          <a:p>
            <a:pPr>
              <a:lnSpc>
                <a:spcPct val="100000"/>
              </a:lnSpc>
            </a:pPr>
            <a:fld id="{A6703DCE-2E41-4A8D-9E07-F65A49A7696C}" type="datetime">
              <a:rPr lang="fr-FR" sz="1200" b="0" strike="noStrike" spc="-1">
                <a:solidFill>
                  <a:srgbClr val="8B8B8B"/>
                </a:solidFill>
                <a:latin typeface="Calibri"/>
              </a:rPr>
              <a:t>09/03/2022</a:t>
            </a:fld>
            <a:endParaRPr lang="fr-FR" sz="1200" b="0" strike="noStrike" spc="-1" dirty="0">
              <a:latin typeface="Times New Roman"/>
            </a:endParaRPr>
          </a:p>
        </p:txBody>
      </p:sp>
      <p:sp>
        <p:nvSpPr>
          <p:cNvPr id="44" name="PlaceHolder 4"/>
          <p:cNvSpPr>
            <a:spLocks noGrp="1"/>
          </p:cNvSpPr>
          <p:nvPr>
            <p:ph type="ftr"/>
          </p:nvPr>
        </p:nvSpPr>
        <p:spPr>
          <a:xfrm>
            <a:off x="4038484" y="6356520"/>
            <a:ext cx="4114440" cy="364680"/>
          </a:xfrm>
          <a:prstGeom prst="rect">
            <a:avLst/>
          </a:prstGeom>
        </p:spPr>
        <p:txBody>
          <a:bodyPr lIns="88994" tIns="45718" rIns="88994" bIns="45718" anchor="ctr"/>
          <a:lstStyle/>
          <a:p>
            <a:endParaRPr lang="fr-FR" sz="2400" b="0" strike="noStrike" spc="-1" dirty="0">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lIns="88994" tIns="45718" rIns="88994" bIns="45718" anchor="ctr"/>
          <a:lstStyle/>
          <a:p>
            <a:pPr algn="r">
              <a:lnSpc>
                <a:spcPct val="100000"/>
              </a:lnSpc>
            </a:pPr>
            <a:fld id="{6720C5F1-FFDE-43F7-9681-D58AEBB4B66E}" type="slidenum">
              <a:rPr lang="fr-FR" sz="1200" b="0" strike="noStrike" spc="-1">
                <a:solidFill>
                  <a:srgbClr val="8B8B8B"/>
                </a:solidFill>
                <a:latin typeface="Calibri"/>
              </a:rPr>
              <a:t>‹N°›</a:t>
            </a:fld>
            <a:endParaRPr lang="fr-FR" sz="1200" b="0" strike="noStrike" spc="-1" dirty="0">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a:lvl1pPr marL="304792" indent="-304312">
        <a:lnSpc>
          <a:spcPct val="100000"/>
        </a:lnSpc>
        <a:spcBef>
          <a:spcPts val="1335"/>
        </a:spcBef>
        <a:buClr>
          <a:srgbClr val="000000"/>
        </a:buClr>
        <a:buFont typeface="Arial"/>
        <a:buChar char="•"/>
        <a:defRPr/>
      </a:lvl1pPr>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6"/>
            <a:ext cx="10515600" cy="1325563"/>
          </a:xfrm>
          <a:prstGeom prst="rect">
            <a:avLst/>
          </a:prstGeom>
        </p:spPr>
        <p:txBody>
          <a:bodyPr vert="horz" lIns="0" tIns="0" rIns="0" bIns="0" rtlCol="0" anchor="ctr">
            <a:normAutofit/>
          </a:bodyPr>
          <a:lstStyle/>
          <a:p>
            <a:r>
              <a:rPr lang="fr-FR" dirty="0"/>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104900" y="667114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55EEF743-0E1B-B843-B232-8710B8C2ED0B}" type="datetime1">
              <a:rPr lang="fr-FR" smtClean="0">
                <a:solidFill>
                  <a:srgbClr val="18073A">
                    <a:tint val="75000"/>
                  </a:srgbClr>
                </a:solidFill>
              </a:rPr>
              <a:pPr defTabSz="914400"/>
              <a:t>09/03/2022</a:t>
            </a:fld>
            <a:endParaRPr lang="fr-FR">
              <a:solidFill>
                <a:srgbClr val="18073A">
                  <a:tint val="75000"/>
                </a:srgbClr>
              </a:solidFill>
            </a:endParaRPr>
          </a:p>
        </p:txBody>
      </p:sp>
      <p:sp>
        <p:nvSpPr>
          <p:cNvPr id="5" name="Espace réservé du pied de page 4"/>
          <p:cNvSpPr>
            <a:spLocks noGrp="1"/>
          </p:cNvSpPr>
          <p:nvPr>
            <p:ph type="ftr" sz="quarter" idx="3"/>
          </p:nvPr>
        </p:nvSpPr>
        <p:spPr>
          <a:xfrm>
            <a:off x="2057403" y="667114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endParaRPr lang="fr-FR" dirty="0">
              <a:solidFill>
                <a:srgbClr val="18073A">
                  <a:tint val="75000"/>
                </a:srgbClr>
              </a:solidFill>
            </a:endParaRPr>
          </a:p>
        </p:txBody>
      </p:sp>
      <p:sp>
        <p:nvSpPr>
          <p:cNvPr id="6" name="Espace réservé du numéro de diapositive 5"/>
          <p:cNvSpPr>
            <a:spLocks noGrp="1"/>
          </p:cNvSpPr>
          <p:nvPr>
            <p:ph type="sldNum" sz="quarter" idx="4"/>
          </p:nvPr>
        </p:nvSpPr>
        <p:spPr>
          <a:xfrm>
            <a:off x="127000" y="667114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C814DB2B-3EFD-4766-A6C9-C9A5E84D2897}" type="slidenum">
              <a:rPr lang="fr-FR" smtClean="0">
                <a:solidFill>
                  <a:srgbClr val="FFFFFF"/>
                </a:solidFill>
              </a:rPr>
              <a:pPr defTabSz="914400"/>
              <a:t>‹N°›</a:t>
            </a:fld>
            <a:endParaRPr lang="fr-FR" dirty="0">
              <a:solidFill>
                <a:srgbClr val="FFFFFF"/>
              </a:solidFill>
            </a:endParaRP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985" r:id="rId1"/>
  </p:sldLayoutIdLst>
  <p:hf hdr="0" ftr="0" dt="0"/>
  <p:txStyles>
    <p:titleStyle>
      <a:lvl1pPr algn="l" defTabSz="914400" rtl="0" eaLnBrk="1" latinLnBrk="0" hangingPunct="1">
        <a:lnSpc>
          <a:spcPct val="9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6"/>
            <a:ext cx="10515600" cy="1325563"/>
          </a:xfrm>
          <a:prstGeom prst="rect">
            <a:avLst/>
          </a:prstGeom>
        </p:spPr>
        <p:txBody>
          <a:bodyPr vert="horz" lIns="0" tIns="0" rIns="0" bIns="0" rtlCol="0" anchor="ctr">
            <a:normAutofit/>
          </a:bodyPr>
          <a:lstStyle/>
          <a:p>
            <a:r>
              <a:rPr lang="fr-FR" dirty="0"/>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104900" y="667114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55EEF743-0E1B-B843-B232-8710B8C2ED0B}" type="datetime1">
              <a:rPr lang="fr-FR" smtClean="0">
                <a:solidFill>
                  <a:srgbClr val="18073A">
                    <a:tint val="75000"/>
                  </a:srgbClr>
                </a:solidFill>
              </a:rPr>
              <a:pPr defTabSz="914400"/>
              <a:t>09/03/2022</a:t>
            </a:fld>
            <a:endParaRPr lang="fr-FR">
              <a:solidFill>
                <a:srgbClr val="18073A">
                  <a:tint val="75000"/>
                </a:srgbClr>
              </a:solidFill>
            </a:endParaRPr>
          </a:p>
        </p:txBody>
      </p:sp>
      <p:sp>
        <p:nvSpPr>
          <p:cNvPr id="5" name="Espace réservé du pied de page 4"/>
          <p:cNvSpPr>
            <a:spLocks noGrp="1"/>
          </p:cNvSpPr>
          <p:nvPr>
            <p:ph type="ftr" sz="quarter" idx="3"/>
          </p:nvPr>
        </p:nvSpPr>
        <p:spPr>
          <a:xfrm>
            <a:off x="2057403" y="667114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endParaRPr lang="fr-FR" dirty="0">
              <a:solidFill>
                <a:srgbClr val="18073A">
                  <a:tint val="75000"/>
                </a:srgbClr>
              </a:solidFill>
            </a:endParaRPr>
          </a:p>
        </p:txBody>
      </p:sp>
      <p:sp>
        <p:nvSpPr>
          <p:cNvPr id="6" name="Espace réservé du numéro de diapositive 5"/>
          <p:cNvSpPr>
            <a:spLocks noGrp="1"/>
          </p:cNvSpPr>
          <p:nvPr>
            <p:ph type="sldNum" sz="quarter" idx="4"/>
          </p:nvPr>
        </p:nvSpPr>
        <p:spPr>
          <a:xfrm>
            <a:off x="127000" y="667114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C814DB2B-3EFD-4766-A6C9-C9A5E84D2897}" type="slidenum">
              <a:rPr lang="fr-FR" smtClean="0">
                <a:solidFill>
                  <a:srgbClr val="FFFFFF"/>
                </a:solidFill>
              </a:rPr>
              <a:pPr defTabSz="914400"/>
              <a:t>‹N°›</a:t>
            </a:fld>
            <a:endParaRPr lang="fr-FR" dirty="0">
              <a:solidFill>
                <a:srgbClr val="FFFFFF"/>
              </a:solidFill>
            </a:endParaRP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987" r:id="rId1"/>
  </p:sldLayoutIdLst>
  <p:hf hdr="0" ftr="0" dt="0"/>
  <p:txStyles>
    <p:titleStyle>
      <a:lvl1pPr algn="l" defTabSz="914400" rtl="0" eaLnBrk="1" latinLnBrk="0" hangingPunct="1">
        <a:lnSpc>
          <a:spcPct val="9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6"/>
            <a:ext cx="10515600" cy="1325563"/>
          </a:xfrm>
          <a:prstGeom prst="rect">
            <a:avLst/>
          </a:prstGeom>
        </p:spPr>
        <p:txBody>
          <a:bodyPr vert="horz" lIns="0" tIns="0" rIns="0" bIns="0" rtlCol="0" anchor="ctr">
            <a:normAutofit/>
          </a:bodyPr>
          <a:lstStyle/>
          <a:p>
            <a:r>
              <a:rPr lang="fr-FR" dirty="0"/>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104900" y="667114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55EEF743-0E1B-B843-B232-8710B8C2ED0B}" type="datetime1">
              <a:rPr lang="fr-FR" smtClean="0">
                <a:solidFill>
                  <a:srgbClr val="18073A">
                    <a:tint val="75000"/>
                  </a:srgbClr>
                </a:solidFill>
              </a:rPr>
              <a:pPr defTabSz="914400"/>
              <a:t>09/03/2022</a:t>
            </a:fld>
            <a:endParaRPr lang="fr-FR">
              <a:solidFill>
                <a:srgbClr val="18073A">
                  <a:tint val="75000"/>
                </a:srgbClr>
              </a:solidFill>
            </a:endParaRPr>
          </a:p>
        </p:txBody>
      </p:sp>
      <p:sp>
        <p:nvSpPr>
          <p:cNvPr id="5" name="Espace réservé du pied de page 4"/>
          <p:cNvSpPr>
            <a:spLocks noGrp="1"/>
          </p:cNvSpPr>
          <p:nvPr>
            <p:ph type="ftr" sz="quarter" idx="3"/>
          </p:nvPr>
        </p:nvSpPr>
        <p:spPr>
          <a:xfrm>
            <a:off x="2057403" y="667114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endParaRPr lang="fr-FR" dirty="0">
              <a:solidFill>
                <a:srgbClr val="18073A">
                  <a:tint val="75000"/>
                </a:srgbClr>
              </a:solidFill>
            </a:endParaRPr>
          </a:p>
        </p:txBody>
      </p:sp>
      <p:sp>
        <p:nvSpPr>
          <p:cNvPr id="6" name="Espace réservé du numéro de diapositive 5"/>
          <p:cNvSpPr>
            <a:spLocks noGrp="1"/>
          </p:cNvSpPr>
          <p:nvPr>
            <p:ph type="sldNum" sz="quarter" idx="4"/>
          </p:nvPr>
        </p:nvSpPr>
        <p:spPr>
          <a:xfrm>
            <a:off x="127000" y="667114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C814DB2B-3EFD-4766-A6C9-C9A5E84D2897}" type="slidenum">
              <a:rPr lang="fr-FR" smtClean="0">
                <a:solidFill>
                  <a:srgbClr val="FFFFFF"/>
                </a:solidFill>
              </a:rPr>
              <a:pPr defTabSz="914400"/>
              <a:t>‹N°›</a:t>
            </a:fld>
            <a:endParaRPr lang="fr-FR" dirty="0">
              <a:solidFill>
                <a:srgbClr val="FFFFFF"/>
              </a:solidFill>
            </a:endParaRP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989" r:id="rId1"/>
  </p:sldLayoutIdLst>
  <p:hf hdr="0" ftr="0" dt="0"/>
  <p:txStyles>
    <p:titleStyle>
      <a:lvl1pPr algn="l" defTabSz="914400" rtl="0" eaLnBrk="1" latinLnBrk="0" hangingPunct="1">
        <a:lnSpc>
          <a:spcPct val="9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6"/>
            <a:ext cx="10515600" cy="1325563"/>
          </a:xfrm>
          <a:prstGeom prst="rect">
            <a:avLst/>
          </a:prstGeom>
        </p:spPr>
        <p:txBody>
          <a:bodyPr vert="horz" lIns="0" tIns="0" rIns="0" bIns="0" rtlCol="0" anchor="ctr">
            <a:normAutofit/>
          </a:bodyPr>
          <a:lstStyle/>
          <a:p>
            <a:r>
              <a:rPr lang="fr-FR" dirty="0"/>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104900" y="667114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55EEF743-0E1B-B843-B232-8710B8C2ED0B}" type="datetime1">
              <a:rPr lang="fr-FR" smtClean="0">
                <a:solidFill>
                  <a:srgbClr val="18073A">
                    <a:tint val="75000"/>
                  </a:srgbClr>
                </a:solidFill>
              </a:rPr>
              <a:pPr defTabSz="914400"/>
              <a:t>09/03/2022</a:t>
            </a:fld>
            <a:endParaRPr lang="fr-FR">
              <a:solidFill>
                <a:srgbClr val="18073A">
                  <a:tint val="75000"/>
                </a:srgbClr>
              </a:solidFill>
            </a:endParaRPr>
          </a:p>
        </p:txBody>
      </p:sp>
      <p:sp>
        <p:nvSpPr>
          <p:cNvPr id="5" name="Espace réservé du pied de page 4"/>
          <p:cNvSpPr>
            <a:spLocks noGrp="1"/>
          </p:cNvSpPr>
          <p:nvPr>
            <p:ph type="ftr" sz="quarter" idx="3"/>
          </p:nvPr>
        </p:nvSpPr>
        <p:spPr>
          <a:xfrm>
            <a:off x="2057403" y="667114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endParaRPr lang="fr-FR" dirty="0">
              <a:solidFill>
                <a:srgbClr val="18073A">
                  <a:tint val="75000"/>
                </a:srgbClr>
              </a:solidFill>
            </a:endParaRPr>
          </a:p>
        </p:txBody>
      </p:sp>
      <p:sp>
        <p:nvSpPr>
          <p:cNvPr id="6" name="Espace réservé du numéro de diapositive 5"/>
          <p:cNvSpPr>
            <a:spLocks noGrp="1"/>
          </p:cNvSpPr>
          <p:nvPr>
            <p:ph type="sldNum" sz="quarter" idx="4"/>
          </p:nvPr>
        </p:nvSpPr>
        <p:spPr>
          <a:xfrm>
            <a:off x="127000" y="667114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C814DB2B-3EFD-4766-A6C9-C9A5E84D2897}" type="slidenum">
              <a:rPr lang="fr-FR" smtClean="0">
                <a:solidFill>
                  <a:srgbClr val="FFFFFF"/>
                </a:solidFill>
              </a:rPr>
              <a:pPr defTabSz="914400"/>
              <a:t>‹N°›</a:t>
            </a:fld>
            <a:endParaRPr lang="fr-FR" dirty="0">
              <a:solidFill>
                <a:srgbClr val="FFFFFF"/>
              </a:solidFill>
            </a:endParaRP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991" r:id="rId1"/>
  </p:sldLayoutIdLst>
  <p:hf hdr="0" ftr="0" dt="0"/>
  <p:txStyles>
    <p:titleStyle>
      <a:lvl1pPr algn="l" defTabSz="914400" rtl="0" eaLnBrk="1" latinLnBrk="0" hangingPunct="1">
        <a:lnSpc>
          <a:spcPct val="9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6"/>
            <a:ext cx="10515600" cy="1325563"/>
          </a:xfrm>
          <a:prstGeom prst="rect">
            <a:avLst/>
          </a:prstGeom>
        </p:spPr>
        <p:txBody>
          <a:bodyPr vert="horz" lIns="0" tIns="0" rIns="0" bIns="0" rtlCol="0" anchor="ctr">
            <a:normAutofit/>
          </a:bodyPr>
          <a:lstStyle/>
          <a:p>
            <a:r>
              <a:rPr lang="fr-FR" dirty="0"/>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104900" y="667114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55EEF743-0E1B-B843-B232-8710B8C2ED0B}" type="datetime1">
              <a:rPr lang="fr-FR" smtClean="0">
                <a:solidFill>
                  <a:srgbClr val="18073A">
                    <a:tint val="75000"/>
                  </a:srgbClr>
                </a:solidFill>
              </a:rPr>
              <a:pPr defTabSz="914400"/>
              <a:t>09/03/2022</a:t>
            </a:fld>
            <a:endParaRPr lang="fr-FR">
              <a:solidFill>
                <a:srgbClr val="18073A">
                  <a:tint val="75000"/>
                </a:srgbClr>
              </a:solidFill>
            </a:endParaRPr>
          </a:p>
        </p:txBody>
      </p:sp>
      <p:sp>
        <p:nvSpPr>
          <p:cNvPr id="5" name="Espace réservé du pied de page 4"/>
          <p:cNvSpPr>
            <a:spLocks noGrp="1"/>
          </p:cNvSpPr>
          <p:nvPr>
            <p:ph type="ftr" sz="quarter" idx="3"/>
          </p:nvPr>
        </p:nvSpPr>
        <p:spPr>
          <a:xfrm>
            <a:off x="2057403" y="667114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endParaRPr lang="fr-FR" dirty="0">
              <a:solidFill>
                <a:srgbClr val="18073A">
                  <a:tint val="75000"/>
                </a:srgbClr>
              </a:solidFill>
            </a:endParaRPr>
          </a:p>
        </p:txBody>
      </p:sp>
      <p:sp>
        <p:nvSpPr>
          <p:cNvPr id="6" name="Espace réservé du numéro de diapositive 5"/>
          <p:cNvSpPr>
            <a:spLocks noGrp="1"/>
          </p:cNvSpPr>
          <p:nvPr>
            <p:ph type="sldNum" sz="quarter" idx="4"/>
          </p:nvPr>
        </p:nvSpPr>
        <p:spPr>
          <a:xfrm>
            <a:off x="127000" y="667114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C814DB2B-3EFD-4766-A6C9-C9A5E84D2897}" type="slidenum">
              <a:rPr lang="fr-FR" smtClean="0">
                <a:solidFill>
                  <a:srgbClr val="FFFFFF"/>
                </a:solidFill>
              </a:rPr>
              <a:pPr defTabSz="914400"/>
              <a:t>‹N°›</a:t>
            </a:fld>
            <a:endParaRPr lang="fr-FR" dirty="0">
              <a:solidFill>
                <a:srgbClr val="FFFFFF"/>
              </a:solidFill>
            </a:endParaRP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993" r:id="rId1"/>
  </p:sldLayoutIdLst>
  <p:hf hdr="0" ftr="0" dt="0"/>
  <p:txStyles>
    <p:titleStyle>
      <a:lvl1pPr algn="l" defTabSz="914400" rtl="0" eaLnBrk="1" latinLnBrk="0" hangingPunct="1">
        <a:lnSpc>
          <a:spcPct val="9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6"/>
            <a:ext cx="10515600" cy="1325563"/>
          </a:xfrm>
          <a:prstGeom prst="rect">
            <a:avLst/>
          </a:prstGeom>
        </p:spPr>
        <p:txBody>
          <a:bodyPr vert="horz" lIns="0" tIns="0" rIns="0" bIns="0" rtlCol="0" anchor="ctr">
            <a:normAutofit/>
          </a:bodyPr>
          <a:lstStyle/>
          <a:p>
            <a:r>
              <a:rPr lang="fr-FR" dirty="0"/>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104900" y="667114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55EEF743-0E1B-B843-B232-8710B8C2ED0B}" type="datetime1">
              <a:rPr lang="fr-FR" smtClean="0">
                <a:solidFill>
                  <a:srgbClr val="18073A">
                    <a:tint val="75000"/>
                  </a:srgbClr>
                </a:solidFill>
              </a:rPr>
              <a:pPr defTabSz="914400"/>
              <a:t>09/03/2022</a:t>
            </a:fld>
            <a:endParaRPr lang="fr-FR">
              <a:solidFill>
                <a:srgbClr val="18073A">
                  <a:tint val="75000"/>
                </a:srgbClr>
              </a:solidFill>
            </a:endParaRPr>
          </a:p>
        </p:txBody>
      </p:sp>
      <p:sp>
        <p:nvSpPr>
          <p:cNvPr id="5" name="Espace réservé du pied de page 4"/>
          <p:cNvSpPr>
            <a:spLocks noGrp="1"/>
          </p:cNvSpPr>
          <p:nvPr>
            <p:ph type="ftr" sz="quarter" idx="3"/>
          </p:nvPr>
        </p:nvSpPr>
        <p:spPr>
          <a:xfrm>
            <a:off x="2057403" y="667114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endParaRPr lang="fr-FR" dirty="0">
              <a:solidFill>
                <a:srgbClr val="18073A">
                  <a:tint val="75000"/>
                </a:srgbClr>
              </a:solidFill>
            </a:endParaRPr>
          </a:p>
        </p:txBody>
      </p:sp>
      <p:sp>
        <p:nvSpPr>
          <p:cNvPr id="6" name="Espace réservé du numéro de diapositive 5"/>
          <p:cNvSpPr>
            <a:spLocks noGrp="1"/>
          </p:cNvSpPr>
          <p:nvPr>
            <p:ph type="sldNum" sz="quarter" idx="4"/>
          </p:nvPr>
        </p:nvSpPr>
        <p:spPr>
          <a:xfrm>
            <a:off x="127000" y="667114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C814DB2B-3EFD-4766-A6C9-C9A5E84D2897}" type="slidenum">
              <a:rPr lang="fr-FR" smtClean="0">
                <a:solidFill>
                  <a:srgbClr val="FFFFFF"/>
                </a:solidFill>
              </a:rPr>
              <a:pPr defTabSz="914400"/>
              <a:t>‹N°›</a:t>
            </a:fld>
            <a:endParaRPr lang="fr-FR" dirty="0">
              <a:solidFill>
                <a:srgbClr val="FFFFFF"/>
              </a:solidFill>
            </a:endParaRP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995" r:id="rId1"/>
  </p:sldLayoutIdLst>
  <p:hf hdr="0" ftr="0" dt="0"/>
  <p:txStyles>
    <p:titleStyle>
      <a:lvl1pPr algn="l" defTabSz="914400" rtl="0" eaLnBrk="1" latinLnBrk="0" hangingPunct="1">
        <a:lnSpc>
          <a:spcPct val="9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6"/>
            <a:ext cx="10515600" cy="1325563"/>
          </a:xfrm>
          <a:prstGeom prst="rect">
            <a:avLst/>
          </a:prstGeom>
        </p:spPr>
        <p:txBody>
          <a:bodyPr vert="horz" lIns="0" tIns="0" rIns="0" bIns="0" rtlCol="0" anchor="ctr">
            <a:normAutofit/>
          </a:bodyPr>
          <a:lstStyle/>
          <a:p>
            <a:r>
              <a:rPr lang="fr-FR" dirty="0"/>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104900" y="667114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55EEF743-0E1B-B843-B232-8710B8C2ED0B}" type="datetime1">
              <a:rPr lang="fr-FR" smtClean="0">
                <a:solidFill>
                  <a:srgbClr val="18073A">
                    <a:tint val="75000"/>
                  </a:srgbClr>
                </a:solidFill>
              </a:rPr>
              <a:pPr defTabSz="914400"/>
              <a:t>09/03/2022</a:t>
            </a:fld>
            <a:endParaRPr lang="fr-FR">
              <a:solidFill>
                <a:srgbClr val="18073A">
                  <a:tint val="75000"/>
                </a:srgbClr>
              </a:solidFill>
            </a:endParaRPr>
          </a:p>
        </p:txBody>
      </p:sp>
      <p:sp>
        <p:nvSpPr>
          <p:cNvPr id="5" name="Espace réservé du pied de page 4"/>
          <p:cNvSpPr>
            <a:spLocks noGrp="1"/>
          </p:cNvSpPr>
          <p:nvPr>
            <p:ph type="ftr" sz="quarter" idx="3"/>
          </p:nvPr>
        </p:nvSpPr>
        <p:spPr>
          <a:xfrm>
            <a:off x="2057403" y="667114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endParaRPr lang="fr-FR" dirty="0">
              <a:solidFill>
                <a:srgbClr val="18073A">
                  <a:tint val="75000"/>
                </a:srgbClr>
              </a:solidFill>
            </a:endParaRPr>
          </a:p>
        </p:txBody>
      </p:sp>
      <p:sp>
        <p:nvSpPr>
          <p:cNvPr id="6" name="Espace réservé du numéro de diapositive 5"/>
          <p:cNvSpPr>
            <a:spLocks noGrp="1"/>
          </p:cNvSpPr>
          <p:nvPr>
            <p:ph type="sldNum" sz="quarter" idx="4"/>
          </p:nvPr>
        </p:nvSpPr>
        <p:spPr>
          <a:xfrm>
            <a:off x="127000" y="667114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C814DB2B-3EFD-4766-A6C9-C9A5E84D2897}" type="slidenum">
              <a:rPr lang="fr-FR" smtClean="0">
                <a:solidFill>
                  <a:srgbClr val="FFFFFF"/>
                </a:solidFill>
              </a:rPr>
              <a:pPr defTabSz="914400"/>
              <a:t>‹N°›</a:t>
            </a:fld>
            <a:endParaRPr lang="fr-FR" dirty="0">
              <a:solidFill>
                <a:srgbClr val="FFFFFF"/>
              </a:solidFill>
            </a:endParaRP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997" r:id="rId1"/>
  </p:sldLayoutIdLst>
  <p:hf hdr="0" ftr="0" dt="0"/>
  <p:txStyles>
    <p:titleStyle>
      <a:lvl1pPr algn="l" defTabSz="914400" rtl="0" eaLnBrk="1" latinLnBrk="0" hangingPunct="1">
        <a:lnSpc>
          <a:spcPct val="9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6"/>
            <a:ext cx="10515600" cy="1325563"/>
          </a:xfrm>
          <a:prstGeom prst="rect">
            <a:avLst/>
          </a:prstGeom>
        </p:spPr>
        <p:txBody>
          <a:bodyPr vert="horz" lIns="0" tIns="0" rIns="0" bIns="0" rtlCol="0" anchor="ctr">
            <a:normAutofit/>
          </a:bodyPr>
          <a:lstStyle/>
          <a:p>
            <a:r>
              <a:rPr lang="fr-FR" dirty="0"/>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104900" y="667114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55EEF743-0E1B-B843-B232-8710B8C2ED0B}" type="datetime1">
              <a:rPr lang="fr-FR" smtClean="0">
                <a:solidFill>
                  <a:srgbClr val="18073A">
                    <a:tint val="75000"/>
                  </a:srgbClr>
                </a:solidFill>
              </a:rPr>
              <a:pPr defTabSz="914400"/>
              <a:t>09/03/2022</a:t>
            </a:fld>
            <a:endParaRPr lang="fr-FR">
              <a:solidFill>
                <a:srgbClr val="18073A">
                  <a:tint val="75000"/>
                </a:srgbClr>
              </a:solidFill>
            </a:endParaRPr>
          </a:p>
        </p:txBody>
      </p:sp>
      <p:sp>
        <p:nvSpPr>
          <p:cNvPr id="5" name="Espace réservé du pied de page 4"/>
          <p:cNvSpPr>
            <a:spLocks noGrp="1"/>
          </p:cNvSpPr>
          <p:nvPr>
            <p:ph type="ftr" sz="quarter" idx="3"/>
          </p:nvPr>
        </p:nvSpPr>
        <p:spPr>
          <a:xfrm>
            <a:off x="2057403" y="667114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914400"/>
            <a:endParaRPr lang="fr-FR" dirty="0">
              <a:solidFill>
                <a:srgbClr val="18073A">
                  <a:tint val="75000"/>
                </a:srgbClr>
              </a:solidFill>
            </a:endParaRPr>
          </a:p>
        </p:txBody>
      </p:sp>
      <p:sp>
        <p:nvSpPr>
          <p:cNvPr id="6" name="Espace réservé du numéro de diapositive 5"/>
          <p:cNvSpPr>
            <a:spLocks noGrp="1"/>
          </p:cNvSpPr>
          <p:nvPr>
            <p:ph type="sldNum" sz="quarter" idx="4"/>
          </p:nvPr>
        </p:nvSpPr>
        <p:spPr>
          <a:xfrm>
            <a:off x="127000" y="667114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defTabSz="914400"/>
            <a:fld id="{C814DB2B-3EFD-4766-A6C9-C9A5E84D2897}" type="slidenum">
              <a:rPr lang="fr-FR" smtClean="0">
                <a:solidFill>
                  <a:srgbClr val="FFFFFF"/>
                </a:solidFill>
              </a:rPr>
              <a:pPr defTabSz="914400"/>
              <a:t>‹N°›</a:t>
            </a:fld>
            <a:endParaRPr lang="fr-FR" dirty="0">
              <a:solidFill>
                <a:srgbClr val="FFFFFF"/>
              </a:solidFill>
            </a:endParaRP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999" r:id="rId1"/>
    <p:sldLayoutId id="2147484013" r:id="rId2"/>
  </p:sldLayoutIdLst>
  <p:hf hdr="0" ftr="0" dt="0"/>
  <p:txStyles>
    <p:titleStyle>
      <a:lvl1pPr algn="l" defTabSz="914400" rtl="0" eaLnBrk="1" latinLnBrk="0" hangingPunct="1">
        <a:lnSpc>
          <a:spcPct val="9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177800"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90000"/>
        </a:lnSpc>
        <a:spcBef>
          <a:spcPts val="0"/>
        </a:spcBef>
        <a:buClr>
          <a:schemeClr val="accent1"/>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95E5772C-1C43-44AB-B0A6-EC69326620F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1C6B3EE4-D049-47DE-ACB6-BB9EB0C1FE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5E3A7EF2-B253-4D8F-9FD6-7B5DE071F8F4}"/>
              </a:ext>
            </a:extLst>
          </p:cNvPr>
          <p:cNvSpPr>
            <a:spLocks noGrp="1"/>
          </p:cNvSpPr>
          <p:nvPr>
            <p:ph type="dt" sz="half" idx="2"/>
          </p:nvPr>
        </p:nvSpPr>
        <p:spPr>
          <a:xfrm>
            <a:off x="838200" y="63565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B6F586F-F896-472F-8186-48F6C2472A33}" type="datetimeFigureOut">
              <a:rPr lang="fr-FR" smtClean="0">
                <a:solidFill>
                  <a:prstClr val="black">
                    <a:tint val="75000"/>
                  </a:prstClr>
                </a:solidFill>
              </a:rPr>
              <a:pPr defTabSz="914400"/>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E371E7D-2A38-4066-8CA6-771F25D28F82}"/>
              </a:ext>
            </a:extLst>
          </p:cNvPr>
          <p:cNvSpPr>
            <a:spLocks noGrp="1"/>
          </p:cNvSpPr>
          <p:nvPr>
            <p:ph type="ftr" sz="quarter" idx="3"/>
          </p:nvPr>
        </p:nvSpPr>
        <p:spPr>
          <a:xfrm>
            <a:off x="4038600" y="635652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45B46174-3680-4368-83D7-7361261E7223}"/>
              </a:ext>
            </a:extLst>
          </p:cNvPr>
          <p:cNvSpPr>
            <a:spLocks noGrp="1"/>
          </p:cNvSpPr>
          <p:nvPr>
            <p:ph type="sldNum" sz="quarter" idx="4"/>
          </p:nvPr>
        </p:nvSpPr>
        <p:spPr>
          <a:xfrm>
            <a:off x="8610600" y="63565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2A05E7-44F0-4AA2-9B40-93667D85879A}"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132044221"/>
      </p:ext>
    </p:extLst>
  </p:cSld>
  <p:clrMap bg1="lt1" tx1="dk1" bg2="lt2" tx2="dk2" accent1="accent1" accent2="accent2" accent3="accent3" accent4="accent4" accent5="accent5" accent6="accent6" hlink="hlink" folHlink="folHlink"/>
  <p:sldLayoutIdLst>
    <p:sldLayoutId id="21474840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95E5772C-1C43-44AB-B0A6-EC69326620F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1C6B3EE4-D049-47DE-ACB6-BB9EB0C1FE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5E3A7EF2-B253-4D8F-9FD6-7B5DE071F8F4}"/>
              </a:ext>
            </a:extLst>
          </p:cNvPr>
          <p:cNvSpPr>
            <a:spLocks noGrp="1"/>
          </p:cNvSpPr>
          <p:nvPr>
            <p:ph type="dt" sz="half" idx="2"/>
          </p:nvPr>
        </p:nvSpPr>
        <p:spPr>
          <a:xfrm>
            <a:off x="838200" y="63565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B6F586F-F896-472F-8186-48F6C2472A33}" type="datetimeFigureOut">
              <a:rPr lang="fr-FR" smtClean="0">
                <a:solidFill>
                  <a:prstClr val="black">
                    <a:tint val="75000"/>
                  </a:prstClr>
                </a:solidFill>
              </a:rPr>
              <a:pPr defTabSz="914400"/>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E371E7D-2A38-4066-8CA6-771F25D28F82}"/>
              </a:ext>
            </a:extLst>
          </p:cNvPr>
          <p:cNvSpPr>
            <a:spLocks noGrp="1"/>
          </p:cNvSpPr>
          <p:nvPr>
            <p:ph type="ftr" sz="quarter" idx="3"/>
          </p:nvPr>
        </p:nvSpPr>
        <p:spPr>
          <a:xfrm>
            <a:off x="4038600" y="635652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45B46174-3680-4368-83D7-7361261E7223}"/>
              </a:ext>
            </a:extLst>
          </p:cNvPr>
          <p:cNvSpPr>
            <a:spLocks noGrp="1"/>
          </p:cNvSpPr>
          <p:nvPr>
            <p:ph type="sldNum" sz="quarter" idx="4"/>
          </p:nvPr>
        </p:nvSpPr>
        <p:spPr>
          <a:xfrm>
            <a:off x="8610600" y="63565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2A05E7-44F0-4AA2-9B40-93667D85879A}"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132044221"/>
      </p:ext>
    </p:extLst>
  </p:cSld>
  <p:clrMap bg1="lt1" tx1="dk1" bg2="lt2" tx2="dk2" accent1="accent1" accent2="accent2" accent3="accent3" accent4="accent4" accent5="accent5" accent6="accent6" hlink="hlink" folHlink="folHlink"/>
  <p:sldLayoutIdLst>
    <p:sldLayoutId id="21474840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55" y="274637"/>
            <a:ext cx="10972801" cy="1143000"/>
          </a:xfrm>
          <a:prstGeom prst="rect">
            <a:avLst/>
          </a:prstGeom>
        </p:spPr>
        <p:txBody>
          <a:bodyPr vert="horz" lIns="88994" tIns="45718" rIns="88994" bIns="45718" rtlCol="0" anchor="ctr">
            <a:normAutofit/>
          </a:bodyPr>
          <a:lstStyle/>
          <a:p>
            <a:r>
              <a:rPr lang="fr-FR"/>
              <a:t>Modifiez le style du titre</a:t>
            </a:r>
          </a:p>
        </p:txBody>
      </p:sp>
      <p:sp>
        <p:nvSpPr>
          <p:cNvPr id="3" name="Espace réservé du texte 2"/>
          <p:cNvSpPr>
            <a:spLocks noGrp="1"/>
          </p:cNvSpPr>
          <p:nvPr>
            <p:ph type="body" idx="1"/>
          </p:nvPr>
        </p:nvSpPr>
        <p:spPr>
          <a:xfrm>
            <a:off x="609655" y="1600206"/>
            <a:ext cx="10972801" cy="4525963"/>
          </a:xfrm>
          <a:prstGeom prst="rect">
            <a:avLst/>
          </a:prstGeom>
        </p:spPr>
        <p:txBody>
          <a:bodyPr vert="horz" lIns="88994" tIns="45718" rIns="88994" bIns="45718"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61060"/>
            <a:ext cx="2844800" cy="365125"/>
          </a:xfrm>
          <a:prstGeom prst="rect">
            <a:avLst/>
          </a:prstGeom>
        </p:spPr>
        <p:txBody>
          <a:bodyPr vert="horz" lIns="88994" tIns="45718" rIns="88994" bIns="45718" rtlCol="0" anchor="ctr"/>
          <a:lstStyle>
            <a:lvl1pPr algn="l">
              <a:defRPr sz="1200">
                <a:solidFill>
                  <a:schemeClr val="tx1">
                    <a:tint val="75000"/>
                  </a:schemeClr>
                </a:solidFill>
              </a:defRPr>
            </a:lvl1pPr>
          </a:lstStyle>
          <a:p>
            <a:fld id="{51BD6243-35B9-42C5-8844-F2A735E87E69}" type="datetimeFigureOut">
              <a:rPr lang="fr-FR" smtClean="0">
                <a:solidFill>
                  <a:prstClr val="white">
                    <a:tint val="75000"/>
                  </a:prstClr>
                </a:solidFill>
              </a:rPr>
              <a:pPr/>
              <a:t>09/03/2022</a:t>
            </a:fld>
            <a:endParaRPr lang="fr-FR" dirty="0">
              <a:solidFill>
                <a:prstClr val="white">
                  <a:tint val="75000"/>
                </a:prstClr>
              </a:solidFill>
            </a:endParaRPr>
          </a:p>
        </p:txBody>
      </p:sp>
      <p:sp>
        <p:nvSpPr>
          <p:cNvPr id="5" name="Espace réservé du pied de page 4"/>
          <p:cNvSpPr>
            <a:spLocks noGrp="1"/>
          </p:cNvSpPr>
          <p:nvPr>
            <p:ph type="ftr" sz="quarter" idx="3"/>
          </p:nvPr>
        </p:nvSpPr>
        <p:spPr>
          <a:xfrm>
            <a:off x="4165659" y="6361060"/>
            <a:ext cx="3860800" cy="365125"/>
          </a:xfrm>
          <a:prstGeom prst="rect">
            <a:avLst/>
          </a:prstGeom>
        </p:spPr>
        <p:txBody>
          <a:bodyPr vert="horz" lIns="88994" tIns="45718" rIns="88994" bIns="45718" rtlCol="0" anchor="ctr"/>
          <a:lstStyle>
            <a:lvl1pPr algn="ctr">
              <a:defRPr sz="1200">
                <a:solidFill>
                  <a:schemeClr val="tx1">
                    <a:tint val="75000"/>
                  </a:schemeClr>
                </a:solidFill>
              </a:defRPr>
            </a:lvl1pPr>
          </a:lstStyle>
          <a:p>
            <a:endParaRPr lang="fr-FR" dirty="0">
              <a:solidFill>
                <a:prstClr val="white">
                  <a:tint val="75000"/>
                </a:prstClr>
              </a:solidFill>
            </a:endParaRPr>
          </a:p>
        </p:txBody>
      </p:sp>
      <p:sp>
        <p:nvSpPr>
          <p:cNvPr id="6" name="Espace réservé du numéro de diapositive 5"/>
          <p:cNvSpPr>
            <a:spLocks noGrp="1"/>
          </p:cNvSpPr>
          <p:nvPr>
            <p:ph type="sldNum" sz="quarter" idx="4"/>
          </p:nvPr>
        </p:nvSpPr>
        <p:spPr>
          <a:xfrm>
            <a:off x="8737655" y="6361060"/>
            <a:ext cx="2844800" cy="365125"/>
          </a:xfrm>
          <a:prstGeom prst="rect">
            <a:avLst/>
          </a:prstGeom>
        </p:spPr>
        <p:txBody>
          <a:bodyPr vert="horz" lIns="88994" tIns="45718" rIns="88994" bIns="45718" rtlCol="0" anchor="ctr"/>
          <a:lstStyle>
            <a:lvl1pPr algn="r">
              <a:defRPr sz="1200">
                <a:solidFill>
                  <a:schemeClr val="tx1">
                    <a:tint val="75000"/>
                  </a:schemeClr>
                </a:solidFill>
              </a:defRPr>
            </a:lvl1pPr>
          </a:lstStyle>
          <a:p>
            <a:fld id="{FB85E1B5-57F9-4A59-B7EF-194281E7F77D}" type="slidenum">
              <a:rPr lang="fr-FR" smtClean="0">
                <a:solidFill>
                  <a:prstClr val="white">
                    <a:tint val="75000"/>
                  </a:prstClr>
                </a:solidFill>
              </a:rPr>
              <a:pPr/>
              <a:t>‹N°›</a:t>
            </a:fld>
            <a:endParaRPr lang="fr-FR" dirty="0">
              <a:solidFill>
                <a:prstClr val="white">
                  <a:tint val="75000"/>
                </a:prstClr>
              </a:solidFill>
            </a:endParaRPr>
          </a:p>
        </p:txBody>
      </p:sp>
    </p:spTree>
    <p:extLst>
      <p:ext uri="{BB962C8B-B14F-4D97-AF65-F5344CB8AC3E}">
        <p14:creationId xmlns:p14="http://schemas.microsoft.com/office/powerpoint/2010/main" val="790245359"/>
      </p:ext>
    </p:extLst>
  </p:cSld>
  <p:clrMap bg1="dk1" tx1="lt1" bg2="dk2" tx2="lt2" accent1="accent1" accent2="accent2" accent3="accent3" accent4="accent4" accent5="accent5" accent6="accent6" hlink="hlink" folHlink="folHlink"/>
  <p:sldLayoutIdLst>
    <p:sldLayoutId id="2147483731" r:id="rId1"/>
    <p:sldLayoutId id="2147483732" r:id="rId2"/>
  </p:sldLayoutIdLst>
  <p:txStyles>
    <p:titleStyle>
      <a:lvl1pPr algn="ctr" defTabSz="887070" rtl="0" eaLnBrk="1" latinLnBrk="0" hangingPunct="1">
        <a:spcBef>
          <a:spcPct val="0"/>
        </a:spcBef>
        <a:buNone/>
        <a:defRPr sz="4400" kern="1200">
          <a:solidFill>
            <a:schemeClr val="tx1"/>
          </a:solidFill>
          <a:latin typeface="+mj-lt"/>
          <a:ea typeface="+mj-ea"/>
          <a:cs typeface="+mj-cs"/>
        </a:defRPr>
      </a:lvl1pPr>
    </p:titleStyle>
    <p:bodyStyle>
      <a:lvl1pPr marL="333114" indent="-333114" algn="l" defTabSz="8870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20831" indent="-277597" algn="l" defTabSz="88707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08755" indent="-222077" algn="l" defTabSz="8870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51795" indent="-222077" algn="l" defTabSz="8870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1995489" indent="-222077" algn="l" defTabSz="8870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39158" indent="-222077" algn="l" defTabSz="8870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882759" indent="-222077" algn="l" defTabSz="8870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325929" indent="-222077" algn="l" defTabSz="8870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769390" indent="-222077" algn="l" defTabSz="8870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887070" rtl="0" eaLnBrk="1" latinLnBrk="0" hangingPunct="1">
        <a:defRPr sz="1900" kern="1200">
          <a:solidFill>
            <a:schemeClr val="tx1"/>
          </a:solidFill>
          <a:latin typeface="+mn-lt"/>
          <a:ea typeface="+mn-ea"/>
          <a:cs typeface="+mn-cs"/>
        </a:defRPr>
      </a:lvl1pPr>
      <a:lvl2pPr marL="442986" algn="l" defTabSz="887070" rtl="0" eaLnBrk="1" latinLnBrk="0" hangingPunct="1">
        <a:defRPr sz="1900" kern="1200">
          <a:solidFill>
            <a:schemeClr val="tx1"/>
          </a:solidFill>
          <a:latin typeface="+mn-lt"/>
          <a:ea typeface="+mn-ea"/>
          <a:cs typeface="+mn-cs"/>
        </a:defRPr>
      </a:lvl2pPr>
      <a:lvl3pPr marL="887070" algn="l" defTabSz="887070" rtl="0" eaLnBrk="1" latinLnBrk="0" hangingPunct="1">
        <a:defRPr sz="1900" kern="1200">
          <a:solidFill>
            <a:schemeClr val="tx1"/>
          </a:solidFill>
          <a:latin typeface="+mn-lt"/>
          <a:ea typeface="+mn-ea"/>
          <a:cs typeface="+mn-cs"/>
        </a:defRPr>
      </a:lvl3pPr>
      <a:lvl4pPr marL="1330476" algn="l" defTabSz="887070" rtl="0" eaLnBrk="1" latinLnBrk="0" hangingPunct="1">
        <a:defRPr sz="1900" kern="1200">
          <a:solidFill>
            <a:schemeClr val="tx1"/>
          </a:solidFill>
          <a:latin typeface="+mn-lt"/>
          <a:ea typeface="+mn-ea"/>
          <a:cs typeface="+mn-cs"/>
        </a:defRPr>
      </a:lvl4pPr>
      <a:lvl5pPr marL="1774334" algn="l" defTabSz="887070" rtl="0" eaLnBrk="1" latinLnBrk="0" hangingPunct="1">
        <a:defRPr sz="1900" kern="1200">
          <a:solidFill>
            <a:schemeClr val="tx1"/>
          </a:solidFill>
          <a:latin typeface="+mn-lt"/>
          <a:ea typeface="+mn-ea"/>
          <a:cs typeface="+mn-cs"/>
        </a:defRPr>
      </a:lvl5pPr>
      <a:lvl6pPr marL="2217511" algn="l" defTabSz="887070" rtl="0" eaLnBrk="1" latinLnBrk="0" hangingPunct="1">
        <a:defRPr sz="1900" kern="1200">
          <a:solidFill>
            <a:schemeClr val="tx1"/>
          </a:solidFill>
          <a:latin typeface="+mn-lt"/>
          <a:ea typeface="+mn-ea"/>
          <a:cs typeface="+mn-cs"/>
        </a:defRPr>
      </a:lvl6pPr>
      <a:lvl7pPr marL="2660556" algn="l" defTabSz="887070" rtl="0" eaLnBrk="1" latinLnBrk="0" hangingPunct="1">
        <a:defRPr sz="1900" kern="1200">
          <a:solidFill>
            <a:schemeClr val="tx1"/>
          </a:solidFill>
          <a:latin typeface="+mn-lt"/>
          <a:ea typeface="+mn-ea"/>
          <a:cs typeface="+mn-cs"/>
        </a:defRPr>
      </a:lvl7pPr>
      <a:lvl8pPr marL="3104018" algn="l" defTabSz="887070" rtl="0" eaLnBrk="1" latinLnBrk="0" hangingPunct="1">
        <a:defRPr sz="1900" kern="1200">
          <a:solidFill>
            <a:schemeClr val="tx1"/>
          </a:solidFill>
          <a:latin typeface="+mn-lt"/>
          <a:ea typeface="+mn-ea"/>
          <a:cs typeface="+mn-cs"/>
        </a:defRPr>
      </a:lvl8pPr>
      <a:lvl9pPr marL="3547726" algn="l" defTabSz="887070" rtl="0" eaLnBrk="1" latinLnBrk="0" hangingPunct="1">
        <a:defRPr sz="19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95E5772C-1C43-44AB-B0A6-EC69326620F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1C6B3EE4-D049-47DE-ACB6-BB9EB0C1FE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5E3A7EF2-B253-4D8F-9FD6-7B5DE071F8F4}"/>
              </a:ext>
            </a:extLst>
          </p:cNvPr>
          <p:cNvSpPr>
            <a:spLocks noGrp="1"/>
          </p:cNvSpPr>
          <p:nvPr>
            <p:ph type="dt" sz="half" idx="2"/>
          </p:nvPr>
        </p:nvSpPr>
        <p:spPr>
          <a:xfrm>
            <a:off x="838200" y="63565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B6F586F-F896-472F-8186-48F6C2472A33}" type="datetimeFigureOut">
              <a:rPr lang="fr-FR" smtClean="0">
                <a:solidFill>
                  <a:prstClr val="black">
                    <a:tint val="75000"/>
                  </a:prstClr>
                </a:solidFill>
              </a:rPr>
              <a:pPr defTabSz="914400"/>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E371E7D-2A38-4066-8CA6-771F25D28F82}"/>
              </a:ext>
            </a:extLst>
          </p:cNvPr>
          <p:cNvSpPr>
            <a:spLocks noGrp="1"/>
          </p:cNvSpPr>
          <p:nvPr>
            <p:ph type="ftr" sz="quarter" idx="3"/>
          </p:nvPr>
        </p:nvSpPr>
        <p:spPr>
          <a:xfrm>
            <a:off x="4038600" y="635652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45B46174-3680-4368-83D7-7361261E7223}"/>
              </a:ext>
            </a:extLst>
          </p:cNvPr>
          <p:cNvSpPr>
            <a:spLocks noGrp="1"/>
          </p:cNvSpPr>
          <p:nvPr>
            <p:ph type="sldNum" sz="quarter" idx="4"/>
          </p:nvPr>
        </p:nvSpPr>
        <p:spPr>
          <a:xfrm>
            <a:off x="8610600" y="63565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2A05E7-44F0-4AA2-9B40-93667D85879A}"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132044221"/>
      </p:ext>
    </p:extLst>
  </p:cSld>
  <p:clrMap bg1="lt1" tx1="dk1" bg2="lt2" tx2="dk2" accent1="accent1" accent2="accent2" accent3="accent3" accent4="accent4" accent5="accent5" accent6="accent6" hlink="hlink" folHlink="folHlink"/>
  <p:sldLayoutIdLst>
    <p:sldLayoutId id="21474840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95E5772C-1C43-44AB-B0A6-EC69326620F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1C6B3EE4-D049-47DE-ACB6-BB9EB0C1FE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5E3A7EF2-B253-4D8F-9FD6-7B5DE071F8F4}"/>
              </a:ext>
            </a:extLst>
          </p:cNvPr>
          <p:cNvSpPr>
            <a:spLocks noGrp="1"/>
          </p:cNvSpPr>
          <p:nvPr>
            <p:ph type="dt" sz="half" idx="2"/>
          </p:nvPr>
        </p:nvSpPr>
        <p:spPr>
          <a:xfrm>
            <a:off x="838200" y="63565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B6F586F-F896-472F-8186-48F6C2472A33}" type="datetimeFigureOut">
              <a:rPr lang="fr-FR" smtClean="0">
                <a:solidFill>
                  <a:prstClr val="black">
                    <a:tint val="75000"/>
                  </a:prstClr>
                </a:solidFill>
              </a:rPr>
              <a:pPr defTabSz="914400"/>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E371E7D-2A38-4066-8CA6-771F25D28F82}"/>
              </a:ext>
            </a:extLst>
          </p:cNvPr>
          <p:cNvSpPr>
            <a:spLocks noGrp="1"/>
          </p:cNvSpPr>
          <p:nvPr>
            <p:ph type="ftr" sz="quarter" idx="3"/>
          </p:nvPr>
        </p:nvSpPr>
        <p:spPr>
          <a:xfrm>
            <a:off x="4038600" y="635652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45B46174-3680-4368-83D7-7361261E7223}"/>
              </a:ext>
            </a:extLst>
          </p:cNvPr>
          <p:cNvSpPr>
            <a:spLocks noGrp="1"/>
          </p:cNvSpPr>
          <p:nvPr>
            <p:ph type="sldNum" sz="quarter" idx="4"/>
          </p:nvPr>
        </p:nvSpPr>
        <p:spPr>
          <a:xfrm>
            <a:off x="8610600" y="63565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2A05E7-44F0-4AA2-9B40-93667D85879A}"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132044221"/>
      </p:ext>
    </p:extLst>
  </p:cSld>
  <p:clrMap bg1="lt1" tx1="dk1" bg2="lt2" tx2="dk2" accent1="accent1" accent2="accent2" accent3="accent3" accent4="accent4" accent5="accent5" accent6="accent6" hlink="hlink" folHlink="folHlink"/>
  <p:sldLayoutIdLst>
    <p:sldLayoutId id="21474840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95E5772C-1C43-44AB-B0A6-EC69326620F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1C6B3EE4-D049-47DE-ACB6-BB9EB0C1FE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5E3A7EF2-B253-4D8F-9FD6-7B5DE071F8F4}"/>
              </a:ext>
            </a:extLst>
          </p:cNvPr>
          <p:cNvSpPr>
            <a:spLocks noGrp="1"/>
          </p:cNvSpPr>
          <p:nvPr>
            <p:ph type="dt" sz="half" idx="2"/>
          </p:nvPr>
        </p:nvSpPr>
        <p:spPr>
          <a:xfrm>
            <a:off x="838200" y="63565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B6F586F-F896-472F-8186-48F6C2472A33}" type="datetimeFigureOut">
              <a:rPr lang="fr-FR" smtClean="0">
                <a:solidFill>
                  <a:prstClr val="black">
                    <a:tint val="75000"/>
                  </a:prstClr>
                </a:solidFill>
              </a:rPr>
              <a:pPr defTabSz="914400"/>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E371E7D-2A38-4066-8CA6-771F25D28F82}"/>
              </a:ext>
            </a:extLst>
          </p:cNvPr>
          <p:cNvSpPr>
            <a:spLocks noGrp="1"/>
          </p:cNvSpPr>
          <p:nvPr>
            <p:ph type="ftr" sz="quarter" idx="3"/>
          </p:nvPr>
        </p:nvSpPr>
        <p:spPr>
          <a:xfrm>
            <a:off x="4038600" y="635652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45B46174-3680-4368-83D7-7361261E7223}"/>
              </a:ext>
            </a:extLst>
          </p:cNvPr>
          <p:cNvSpPr>
            <a:spLocks noGrp="1"/>
          </p:cNvSpPr>
          <p:nvPr>
            <p:ph type="sldNum" sz="quarter" idx="4"/>
          </p:nvPr>
        </p:nvSpPr>
        <p:spPr>
          <a:xfrm>
            <a:off x="8610600" y="63565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2A05E7-44F0-4AA2-9B40-93667D85879A}"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132044221"/>
      </p:ext>
    </p:extLst>
  </p:cSld>
  <p:clrMap bg1="lt1" tx1="dk1" bg2="lt2" tx2="dk2" accent1="accent1" accent2="accent2" accent3="accent3" accent4="accent4" accent5="accent5" accent6="accent6" hlink="hlink" folHlink="folHlink"/>
  <p:sldLayoutIdLst>
    <p:sldLayoutId id="21474840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95E5772C-1C43-44AB-B0A6-EC69326620FF}"/>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1C6B3EE4-D049-47DE-ACB6-BB9EB0C1FE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5E3A7EF2-B253-4D8F-9FD6-7B5DE071F8F4}"/>
              </a:ext>
            </a:extLst>
          </p:cNvPr>
          <p:cNvSpPr>
            <a:spLocks noGrp="1"/>
          </p:cNvSpPr>
          <p:nvPr>
            <p:ph type="dt" sz="half" idx="2"/>
          </p:nvPr>
        </p:nvSpPr>
        <p:spPr>
          <a:xfrm>
            <a:off x="838200" y="635652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B6F586F-F896-472F-8186-48F6C2472A33}" type="datetimeFigureOut">
              <a:rPr lang="fr-FR" smtClean="0">
                <a:solidFill>
                  <a:prstClr val="black">
                    <a:tint val="75000"/>
                  </a:prstClr>
                </a:solidFill>
              </a:rPr>
              <a:pPr defTabSz="914400"/>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E371E7D-2A38-4066-8CA6-771F25D28F82}"/>
              </a:ext>
            </a:extLst>
          </p:cNvPr>
          <p:cNvSpPr>
            <a:spLocks noGrp="1"/>
          </p:cNvSpPr>
          <p:nvPr>
            <p:ph type="ftr" sz="quarter" idx="3"/>
          </p:nvPr>
        </p:nvSpPr>
        <p:spPr>
          <a:xfrm>
            <a:off x="4038600" y="635652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45B46174-3680-4368-83D7-7361261E7223}"/>
              </a:ext>
            </a:extLst>
          </p:cNvPr>
          <p:cNvSpPr>
            <a:spLocks noGrp="1"/>
          </p:cNvSpPr>
          <p:nvPr>
            <p:ph type="sldNum" sz="quarter" idx="4"/>
          </p:nvPr>
        </p:nvSpPr>
        <p:spPr>
          <a:xfrm>
            <a:off x="8610600" y="63565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2A05E7-44F0-4AA2-9B40-93667D85879A}"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132044221"/>
      </p:ext>
    </p:extLst>
  </p:cSld>
  <p:clrMap bg1="lt1" tx1="dk1" bg2="lt2" tx2="dk2" accent1="accent1" accent2="accent2" accent3="accent3" accent4="accent4" accent5="accent5" accent6="accent6" hlink="hlink" folHlink="folHlink"/>
  <p:sldLayoutIdLst>
    <p:sldLayoutId id="2147484011" r:id="rId1"/>
    <p:sldLayoutId id="21474840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DA19DF0A-8006-43A5-9B47-A004ED9075E5}"/>
              </a:ext>
            </a:extLst>
          </p:cNvPr>
          <p:cNvSpPr>
            <a:spLocks noGrp="1"/>
          </p:cNvSpPr>
          <p:nvPr>
            <p:ph type="title"/>
          </p:nvPr>
        </p:nvSpPr>
        <p:spPr>
          <a:xfrm>
            <a:off x="425576" y="291793"/>
            <a:ext cx="11283351" cy="8037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2840A8B4-5E1C-45E7-82E2-91E490A26EDB}"/>
              </a:ext>
            </a:extLst>
          </p:cNvPr>
          <p:cNvSpPr>
            <a:spLocks noGrp="1"/>
          </p:cNvSpPr>
          <p:nvPr>
            <p:ph type="body" idx="1"/>
          </p:nvPr>
        </p:nvSpPr>
        <p:spPr>
          <a:xfrm>
            <a:off x="1656279" y="1725283"/>
            <a:ext cx="10052649" cy="389051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p:txBody>
      </p:sp>
      <p:sp>
        <p:nvSpPr>
          <p:cNvPr id="5" name="Espace réservé du pied de page 4">
            <a:extLst>
              <a:ext uri="{FF2B5EF4-FFF2-40B4-BE49-F238E27FC236}">
                <a16:creationId xmlns="" xmlns:a16="http://schemas.microsoft.com/office/drawing/2014/main" id="{AD7024BF-3BE0-46CB-B193-2776C85DE2B2}"/>
              </a:ext>
            </a:extLst>
          </p:cNvPr>
          <p:cNvSpPr>
            <a:spLocks noGrp="1"/>
          </p:cNvSpPr>
          <p:nvPr>
            <p:ph type="ftr" sz="quarter" idx="3"/>
          </p:nvPr>
        </p:nvSpPr>
        <p:spPr>
          <a:xfrm>
            <a:off x="425576" y="6356513"/>
            <a:ext cx="7727831" cy="365125"/>
          </a:xfrm>
          <a:prstGeom prst="rect">
            <a:avLst/>
          </a:prstGeom>
        </p:spPr>
        <p:txBody>
          <a:bodyPr vert="horz" lIns="91440" tIns="45720" rIns="91440" bIns="45720" rtlCol="0" anchor="ctr"/>
          <a:lstStyle>
            <a:lvl1pPr algn="l">
              <a:defRPr sz="1100">
                <a:solidFill>
                  <a:schemeClr val="tx2"/>
                </a:solidFill>
              </a:defRPr>
            </a:lvl1pPr>
          </a:lstStyle>
          <a:p>
            <a:pPr defTabSz="457200"/>
            <a:r>
              <a:rPr lang="fr-FR">
                <a:solidFill>
                  <a:srgbClr val="164946"/>
                </a:solidFill>
              </a:rPr>
              <a:t>Asdo études pour la Ville de Strasbourg</a:t>
            </a:r>
          </a:p>
        </p:txBody>
      </p:sp>
      <p:sp>
        <p:nvSpPr>
          <p:cNvPr id="6" name="Espace réservé du numéro de diapositive 5">
            <a:extLst>
              <a:ext uri="{FF2B5EF4-FFF2-40B4-BE49-F238E27FC236}">
                <a16:creationId xmlns="" xmlns:a16="http://schemas.microsoft.com/office/drawing/2014/main" id="{288E33FE-4D7E-4D69-A92E-8232B4953095}"/>
              </a:ext>
            </a:extLst>
          </p:cNvPr>
          <p:cNvSpPr>
            <a:spLocks noGrp="1"/>
          </p:cNvSpPr>
          <p:nvPr>
            <p:ph type="sldNum" sz="quarter" idx="4"/>
          </p:nvPr>
        </p:nvSpPr>
        <p:spPr>
          <a:xfrm>
            <a:off x="8610601" y="6356513"/>
            <a:ext cx="3098323" cy="365125"/>
          </a:xfrm>
          <a:prstGeom prst="rect">
            <a:avLst/>
          </a:prstGeom>
        </p:spPr>
        <p:txBody>
          <a:bodyPr vert="horz" lIns="91440" tIns="45720" rIns="91440" bIns="45720" rtlCol="0" anchor="ctr"/>
          <a:lstStyle>
            <a:lvl1pPr algn="r">
              <a:defRPr sz="1100">
                <a:solidFill>
                  <a:schemeClr val="tx2"/>
                </a:solidFill>
              </a:defRPr>
            </a:lvl1pPr>
          </a:lstStyle>
          <a:p>
            <a:pPr defTabSz="457200"/>
            <a:fld id="{0E0D0F04-7DDC-491A-913B-74CEEEE6DCC5}" type="slidenum">
              <a:rPr lang="fr-FR" smtClean="0">
                <a:solidFill>
                  <a:srgbClr val="164946"/>
                </a:solidFill>
              </a:rPr>
              <a:pPr defTabSz="457200"/>
              <a:t>‹N°›</a:t>
            </a:fld>
            <a:endParaRPr lang="fr-FR">
              <a:solidFill>
                <a:srgbClr val="164946"/>
              </a:solidFill>
            </a:endParaRPr>
          </a:p>
        </p:txBody>
      </p:sp>
    </p:spTree>
    <p:extLst>
      <p:ext uri="{BB962C8B-B14F-4D97-AF65-F5344CB8AC3E}">
        <p14:creationId xmlns:p14="http://schemas.microsoft.com/office/powerpoint/2010/main" val="1635461099"/>
      </p:ext>
    </p:extLst>
  </p:cSld>
  <p:clrMap bg1="lt1" tx1="dk1" bg2="lt2" tx2="dk2" accent1="accent1" accent2="accent2" accent3="accent3" accent4="accent4" accent5="accent5" accent6="accent6" hlink="hlink" folHlink="folHlink"/>
  <p:sldLayoutIdLst>
    <p:sldLayoutId id="2147484016" r:id="rId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30000"/>
        </a:lnSpc>
        <a:spcBef>
          <a:spcPts val="1000"/>
        </a:spcBef>
        <a:buFont typeface="Arial" panose="020B0604020202020204" pitchFamily="34" charset="0"/>
        <a:buChar char="•"/>
        <a:tabLst>
          <a:tab pos="180975" algn="l"/>
        </a:tabLst>
        <a:defRPr sz="2800" kern="1200">
          <a:solidFill>
            <a:schemeClr val="tx1"/>
          </a:solidFill>
          <a:latin typeface="+mn-lt"/>
          <a:ea typeface="+mn-ea"/>
          <a:cs typeface="+mn-cs"/>
        </a:defRPr>
      </a:lvl1pPr>
      <a:lvl2pPr marL="361950" indent="0" algn="l" defTabSz="914400" rtl="0" eaLnBrk="1" latinLnBrk="0" hangingPunct="1">
        <a:lnSpc>
          <a:spcPct val="13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0" algn="l" defTabSz="914400" rtl="0" eaLnBrk="1" latinLnBrk="0" hangingPunct="1">
        <a:lnSpc>
          <a:spcPct val="130000"/>
        </a:lnSpc>
        <a:spcBef>
          <a:spcPts val="500"/>
        </a:spcBef>
        <a:buFont typeface="Arial" panose="020B0604020202020204" pitchFamily="34" charset="0"/>
        <a:buChar char="•"/>
        <a:defRPr sz="2000" kern="1200">
          <a:solidFill>
            <a:schemeClr val="tx1"/>
          </a:solidFill>
          <a:latin typeface="+mn-lt"/>
          <a:ea typeface="+mn-ea"/>
          <a:cs typeface="+mn-cs"/>
        </a:defRPr>
      </a:lvl3pPr>
      <a:lvl4pPr marL="1258888"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4pPr>
      <a:lvl5pPr marL="1793875"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DA19DF0A-8006-43A5-9B47-A004ED9075E5}"/>
              </a:ext>
            </a:extLst>
          </p:cNvPr>
          <p:cNvSpPr>
            <a:spLocks noGrp="1"/>
          </p:cNvSpPr>
          <p:nvPr>
            <p:ph type="title"/>
          </p:nvPr>
        </p:nvSpPr>
        <p:spPr>
          <a:xfrm>
            <a:off x="425576" y="291793"/>
            <a:ext cx="11283351" cy="8037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2840A8B4-5E1C-45E7-82E2-91E490A26EDB}"/>
              </a:ext>
            </a:extLst>
          </p:cNvPr>
          <p:cNvSpPr>
            <a:spLocks noGrp="1"/>
          </p:cNvSpPr>
          <p:nvPr>
            <p:ph type="body" idx="1"/>
          </p:nvPr>
        </p:nvSpPr>
        <p:spPr>
          <a:xfrm>
            <a:off x="1656279" y="1725283"/>
            <a:ext cx="10052649" cy="389051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p:txBody>
      </p:sp>
      <p:sp>
        <p:nvSpPr>
          <p:cNvPr id="5" name="Espace réservé du pied de page 4">
            <a:extLst>
              <a:ext uri="{FF2B5EF4-FFF2-40B4-BE49-F238E27FC236}">
                <a16:creationId xmlns="" xmlns:a16="http://schemas.microsoft.com/office/drawing/2014/main" id="{AD7024BF-3BE0-46CB-B193-2776C85DE2B2}"/>
              </a:ext>
            </a:extLst>
          </p:cNvPr>
          <p:cNvSpPr>
            <a:spLocks noGrp="1"/>
          </p:cNvSpPr>
          <p:nvPr>
            <p:ph type="ftr" sz="quarter" idx="3"/>
          </p:nvPr>
        </p:nvSpPr>
        <p:spPr>
          <a:xfrm>
            <a:off x="425576" y="6356505"/>
            <a:ext cx="7727831" cy="365125"/>
          </a:xfrm>
          <a:prstGeom prst="rect">
            <a:avLst/>
          </a:prstGeom>
        </p:spPr>
        <p:txBody>
          <a:bodyPr vert="horz" lIns="91440" tIns="45720" rIns="91440" bIns="45720" rtlCol="0" anchor="ctr"/>
          <a:lstStyle>
            <a:lvl1pPr algn="l">
              <a:defRPr sz="1100">
                <a:solidFill>
                  <a:schemeClr val="tx2"/>
                </a:solidFill>
              </a:defRPr>
            </a:lvl1pPr>
          </a:lstStyle>
          <a:p>
            <a:pPr defTabSz="457200"/>
            <a:r>
              <a:rPr lang="fr-FR">
                <a:solidFill>
                  <a:srgbClr val="164946"/>
                </a:solidFill>
              </a:rPr>
              <a:t>Asdo études pour la Ville de Strasbourg</a:t>
            </a:r>
          </a:p>
        </p:txBody>
      </p:sp>
      <p:sp>
        <p:nvSpPr>
          <p:cNvPr id="6" name="Espace réservé du numéro de diapositive 5">
            <a:extLst>
              <a:ext uri="{FF2B5EF4-FFF2-40B4-BE49-F238E27FC236}">
                <a16:creationId xmlns="" xmlns:a16="http://schemas.microsoft.com/office/drawing/2014/main" id="{288E33FE-4D7E-4D69-A92E-8232B4953095}"/>
              </a:ext>
            </a:extLst>
          </p:cNvPr>
          <p:cNvSpPr>
            <a:spLocks noGrp="1"/>
          </p:cNvSpPr>
          <p:nvPr>
            <p:ph type="sldNum" sz="quarter" idx="4"/>
          </p:nvPr>
        </p:nvSpPr>
        <p:spPr>
          <a:xfrm>
            <a:off x="8610601" y="6356505"/>
            <a:ext cx="3098323" cy="365125"/>
          </a:xfrm>
          <a:prstGeom prst="rect">
            <a:avLst/>
          </a:prstGeom>
        </p:spPr>
        <p:txBody>
          <a:bodyPr vert="horz" lIns="91440" tIns="45720" rIns="91440" bIns="45720" rtlCol="0" anchor="ctr"/>
          <a:lstStyle>
            <a:lvl1pPr algn="r">
              <a:defRPr sz="1100">
                <a:solidFill>
                  <a:schemeClr val="tx2"/>
                </a:solidFill>
              </a:defRPr>
            </a:lvl1pPr>
          </a:lstStyle>
          <a:p>
            <a:pPr defTabSz="457200"/>
            <a:fld id="{0E0D0F04-7DDC-491A-913B-74CEEEE6DCC5}" type="slidenum">
              <a:rPr lang="fr-FR" smtClean="0">
                <a:solidFill>
                  <a:srgbClr val="164946"/>
                </a:solidFill>
              </a:rPr>
              <a:pPr defTabSz="457200"/>
              <a:t>‹N°›</a:t>
            </a:fld>
            <a:endParaRPr lang="fr-FR">
              <a:solidFill>
                <a:srgbClr val="164946"/>
              </a:solidFill>
            </a:endParaRPr>
          </a:p>
        </p:txBody>
      </p:sp>
    </p:spTree>
    <p:extLst>
      <p:ext uri="{BB962C8B-B14F-4D97-AF65-F5344CB8AC3E}">
        <p14:creationId xmlns:p14="http://schemas.microsoft.com/office/powerpoint/2010/main" val="1635461099"/>
      </p:ext>
    </p:extLst>
  </p:cSld>
  <p:clrMap bg1="lt1" tx1="dk1" bg2="lt2" tx2="dk2" accent1="accent1" accent2="accent2" accent3="accent3" accent4="accent4" accent5="accent5" accent6="accent6" hlink="hlink" folHlink="folHlink"/>
  <p:sldLayoutIdLst>
    <p:sldLayoutId id="2147484018" r:id="rId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30000"/>
        </a:lnSpc>
        <a:spcBef>
          <a:spcPts val="1000"/>
        </a:spcBef>
        <a:buFont typeface="Arial" panose="020B0604020202020204" pitchFamily="34" charset="0"/>
        <a:buChar char="•"/>
        <a:tabLst>
          <a:tab pos="180975" algn="l"/>
        </a:tabLst>
        <a:defRPr sz="2800" kern="1200">
          <a:solidFill>
            <a:schemeClr val="tx1"/>
          </a:solidFill>
          <a:latin typeface="+mn-lt"/>
          <a:ea typeface="+mn-ea"/>
          <a:cs typeface="+mn-cs"/>
        </a:defRPr>
      </a:lvl1pPr>
      <a:lvl2pPr marL="361950" indent="0" algn="l" defTabSz="914400" rtl="0" eaLnBrk="1" latinLnBrk="0" hangingPunct="1">
        <a:lnSpc>
          <a:spcPct val="13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0" algn="l" defTabSz="914400" rtl="0" eaLnBrk="1" latinLnBrk="0" hangingPunct="1">
        <a:lnSpc>
          <a:spcPct val="130000"/>
        </a:lnSpc>
        <a:spcBef>
          <a:spcPts val="500"/>
        </a:spcBef>
        <a:buFont typeface="Arial" panose="020B0604020202020204" pitchFamily="34" charset="0"/>
        <a:buChar char="•"/>
        <a:defRPr sz="2000" kern="1200">
          <a:solidFill>
            <a:schemeClr val="tx1"/>
          </a:solidFill>
          <a:latin typeface="+mn-lt"/>
          <a:ea typeface="+mn-ea"/>
          <a:cs typeface="+mn-cs"/>
        </a:defRPr>
      </a:lvl3pPr>
      <a:lvl4pPr marL="1258888"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4pPr>
      <a:lvl5pPr marL="1793875"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DA19DF0A-8006-43A5-9B47-A004ED9075E5}"/>
              </a:ext>
            </a:extLst>
          </p:cNvPr>
          <p:cNvSpPr>
            <a:spLocks noGrp="1"/>
          </p:cNvSpPr>
          <p:nvPr>
            <p:ph type="title"/>
          </p:nvPr>
        </p:nvSpPr>
        <p:spPr>
          <a:xfrm>
            <a:off x="425576" y="291793"/>
            <a:ext cx="11283351" cy="8037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2840A8B4-5E1C-45E7-82E2-91E490A26EDB}"/>
              </a:ext>
            </a:extLst>
          </p:cNvPr>
          <p:cNvSpPr>
            <a:spLocks noGrp="1"/>
          </p:cNvSpPr>
          <p:nvPr>
            <p:ph type="body" idx="1"/>
          </p:nvPr>
        </p:nvSpPr>
        <p:spPr>
          <a:xfrm>
            <a:off x="1656279" y="1725283"/>
            <a:ext cx="10052649" cy="389051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p:txBody>
      </p:sp>
      <p:sp>
        <p:nvSpPr>
          <p:cNvPr id="5" name="Espace réservé du pied de page 4">
            <a:extLst>
              <a:ext uri="{FF2B5EF4-FFF2-40B4-BE49-F238E27FC236}">
                <a16:creationId xmlns="" xmlns:a16="http://schemas.microsoft.com/office/drawing/2014/main" id="{AD7024BF-3BE0-46CB-B193-2776C85DE2B2}"/>
              </a:ext>
            </a:extLst>
          </p:cNvPr>
          <p:cNvSpPr>
            <a:spLocks noGrp="1"/>
          </p:cNvSpPr>
          <p:nvPr>
            <p:ph type="ftr" sz="quarter" idx="3"/>
          </p:nvPr>
        </p:nvSpPr>
        <p:spPr>
          <a:xfrm>
            <a:off x="425576" y="6356495"/>
            <a:ext cx="7727831" cy="365125"/>
          </a:xfrm>
          <a:prstGeom prst="rect">
            <a:avLst/>
          </a:prstGeom>
        </p:spPr>
        <p:txBody>
          <a:bodyPr vert="horz" lIns="91440" tIns="45720" rIns="91440" bIns="45720" rtlCol="0" anchor="ctr"/>
          <a:lstStyle>
            <a:lvl1pPr algn="l">
              <a:defRPr sz="1100">
                <a:solidFill>
                  <a:schemeClr val="tx2"/>
                </a:solidFill>
              </a:defRPr>
            </a:lvl1pPr>
          </a:lstStyle>
          <a:p>
            <a:pPr defTabSz="457200"/>
            <a:r>
              <a:rPr lang="fr-FR">
                <a:solidFill>
                  <a:srgbClr val="164946"/>
                </a:solidFill>
              </a:rPr>
              <a:t>Asdo études pour la Ville de Strasbourg</a:t>
            </a:r>
          </a:p>
        </p:txBody>
      </p:sp>
      <p:sp>
        <p:nvSpPr>
          <p:cNvPr id="6" name="Espace réservé du numéro de diapositive 5">
            <a:extLst>
              <a:ext uri="{FF2B5EF4-FFF2-40B4-BE49-F238E27FC236}">
                <a16:creationId xmlns="" xmlns:a16="http://schemas.microsoft.com/office/drawing/2014/main" id="{288E33FE-4D7E-4D69-A92E-8232B4953095}"/>
              </a:ext>
            </a:extLst>
          </p:cNvPr>
          <p:cNvSpPr>
            <a:spLocks noGrp="1"/>
          </p:cNvSpPr>
          <p:nvPr>
            <p:ph type="sldNum" sz="quarter" idx="4"/>
          </p:nvPr>
        </p:nvSpPr>
        <p:spPr>
          <a:xfrm>
            <a:off x="8610601" y="6356495"/>
            <a:ext cx="3098323" cy="365125"/>
          </a:xfrm>
          <a:prstGeom prst="rect">
            <a:avLst/>
          </a:prstGeom>
        </p:spPr>
        <p:txBody>
          <a:bodyPr vert="horz" lIns="91440" tIns="45720" rIns="91440" bIns="45720" rtlCol="0" anchor="ctr"/>
          <a:lstStyle>
            <a:lvl1pPr algn="r">
              <a:defRPr sz="1100">
                <a:solidFill>
                  <a:schemeClr val="tx2"/>
                </a:solidFill>
              </a:defRPr>
            </a:lvl1pPr>
          </a:lstStyle>
          <a:p>
            <a:pPr defTabSz="457200"/>
            <a:fld id="{0E0D0F04-7DDC-491A-913B-74CEEEE6DCC5}" type="slidenum">
              <a:rPr lang="fr-FR" smtClean="0">
                <a:solidFill>
                  <a:srgbClr val="164946"/>
                </a:solidFill>
              </a:rPr>
              <a:pPr defTabSz="457200"/>
              <a:t>‹N°›</a:t>
            </a:fld>
            <a:endParaRPr lang="fr-FR">
              <a:solidFill>
                <a:srgbClr val="164946"/>
              </a:solidFill>
            </a:endParaRPr>
          </a:p>
        </p:txBody>
      </p:sp>
    </p:spTree>
    <p:extLst>
      <p:ext uri="{BB962C8B-B14F-4D97-AF65-F5344CB8AC3E}">
        <p14:creationId xmlns:p14="http://schemas.microsoft.com/office/powerpoint/2010/main" val="1635461099"/>
      </p:ext>
    </p:extLst>
  </p:cSld>
  <p:clrMap bg1="lt1" tx1="dk1" bg2="lt2" tx2="dk2" accent1="accent1" accent2="accent2" accent3="accent3" accent4="accent4" accent5="accent5" accent6="accent6" hlink="hlink" folHlink="folHlink"/>
  <p:sldLayoutIdLst>
    <p:sldLayoutId id="2147484020" r:id="rId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30000"/>
        </a:lnSpc>
        <a:spcBef>
          <a:spcPts val="1000"/>
        </a:spcBef>
        <a:buFont typeface="Arial" panose="020B0604020202020204" pitchFamily="34" charset="0"/>
        <a:buChar char="•"/>
        <a:tabLst>
          <a:tab pos="180975" algn="l"/>
        </a:tabLst>
        <a:defRPr sz="2800" kern="1200">
          <a:solidFill>
            <a:schemeClr val="tx1"/>
          </a:solidFill>
          <a:latin typeface="+mn-lt"/>
          <a:ea typeface="+mn-ea"/>
          <a:cs typeface="+mn-cs"/>
        </a:defRPr>
      </a:lvl1pPr>
      <a:lvl2pPr marL="361950" indent="0" algn="l" defTabSz="914400" rtl="0" eaLnBrk="1" latinLnBrk="0" hangingPunct="1">
        <a:lnSpc>
          <a:spcPct val="13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0" algn="l" defTabSz="914400" rtl="0" eaLnBrk="1" latinLnBrk="0" hangingPunct="1">
        <a:lnSpc>
          <a:spcPct val="130000"/>
        </a:lnSpc>
        <a:spcBef>
          <a:spcPts val="500"/>
        </a:spcBef>
        <a:buFont typeface="Arial" panose="020B0604020202020204" pitchFamily="34" charset="0"/>
        <a:buChar char="•"/>
        <a:defRPr sz="2000" kern="1200">
          <a:solidFill>
            <a:schemeClr val="tx1"/>
          </a:solidFill>
          <a:latin typeface="+mn-lt"/>
          <a:ea typeface="+mn-ea"/>
          <a:cs typeface="+mn-cs"/>
        </a:defRPr>
      </a:lvl3pPr>
      <a:lvl4pPr marL="1258888"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4pPr>
      <a:lvl5pPr marL="1793875"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DA19DF0A-8006-43A5-9B47-A004ED9075E5}"/>
              </a:ext>
            </a:extLst>
          </p:cNvPr>
          <p:cNvSpPr>
            <a:spLocks noGrp="1"/>
          </p:cNvSpPr>
          <p:nvPr>
            <p:ph type="title"/>
          </p:nvPr>
        </p:nvSpPr>
        <p:spPr>
          <a:xfrm>
            <a:off x="425576" y="291793"/>
            <a:ext cx="11283351" cy="8037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2840A8B4-5E1C-45E7-82E2-91E490A26EDB}"/>
              </a:ext>
            </a:extLst>
          </p:cNvPr>
          <p:cNvSpPr>
            <a:spLocks noGrp="1"/>
          </p:cNvSpPr>
          <p:nvPr>
            <p:ph type="body" idx="1"/>
          </p:nvPr>
        </p:nvSpPr>
        <p:spPr>
          <a:xfrm>
            <a:off x="1656279" y="1725283"/>
            <a:ext cx="10052649" cy="389051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p:txBody>
      </p:sp>
      <p:sp>
        <p:nvSpPr>
          <p:cNvPr id="5" name="Espace réservé du pied de page 4">
            <a:extLst>
              <a:ext uri="{FF2B5EF4-FFF2-40B4-BE49-F238E27FC236}">
                <a16:creationId xmlns="" xmlns:a16="http://schemas.microsoft.com/office/drawing/2014/main" id="{AD7024BF-3BE0-46CB-B193-2776C85DE2B2}"/>
              </a:ext>
            </a:extLst>
          </p:cNvPr>
          <p:cNvSpPr>
            <a:spLocks noGrp="1"/>
          </p:cNvSpPr>
          <p:nvPr>
            <p:ph type="ftr" sz="quarter" idx="3"/>
          </p:nvPr>
        </p:nvSpPr>
        <p:spPr>
          <a:xfrm>
            <a:off x="425576" y="6356483"/>
            <a:ext cx="7727831" cy="365125"/>
          </a:xfrm>
          <a:prstGeom prst="rect">
            <a:avLst/>
          </a:prstGeom>
        </p:spPr>
        <p:txBody>
          <a:bodyPr vert="horz" lIns="91440" tIns="45720" rIns="91440" bIns="45720" rtlCol="0" anchor="ctr"/>
          <a:lstStyle>
            <a:lvl1pPr algn="l">
              <a:defRPr sz="1100">
                <a:solidFill>
                  <a:schemeClr val="tx2"/>
                </a:solidFill>
              </a:defRPr>
            </a:lvl1pPr>
          </a:lstStyle>
          <a:p>
            <a:pPr defTabSz="457200"/>
            <a:r>
              <a:rPr lang="fr-FR">
                <a:solidFill>
                  <a:srgbClr val="164946"/>
                </a:solidFill>
              </a:rPr>
              <a:t>Asdo études pour la Ville de Strasbourg</a:t>
            </a:r>
          </a:p>
        </p:txBody>
      </p:sp>
      <p:sp>
        <p:nvSpPr>
          <p:cNvPr id="6" name="Espace réservé du numéro de diapositive 5">
            <a:extLst>
              <a:ext uri="{FF2B5EF4-FFF2-40B4-BE49-F238E27FC236}">
                <a16:creationId xmlns="" xmlns:a16="http://schemas.microsoft.com/office/drawing/2014/main" id="{288E33FE-4D7E-4D69-A92E-8232B4953095}"/>
              </a:ext>
            </a:extLst>
          </p:cNvPr>
          <p:cNvSpPr>
            <a:spLocks noGrp="1"/>
          </p:cNvSpPr>
          <p:nvPr>
            <p:ph type="sldNum" sz="quarter" idx="4"/>
          </p:nvPr>
        </p:nvSpPr>
        <p:spPr>
          <a:xfrm>
            <a:off x="8610601" y="6356483"/>
            <a:ext cx="3098323" cy="365125"/>
          </a:xfrm>
          <a:prstGeom prst="rect">
            <a:avLst/>
          </a:prstGeom>
        </p:spPr>
        <p:txBody>
          <a:bodyPr vert="horz" lIns="91440" tIns="45720" rIns="91440" bIns="45720" rtlCol="0" anchor="ctr"/>
          <a:lstStyle>
            <a:lvl1pPr algn="r">
              <a:defRPr sz="1100">
                <a:solidFill>
                  <a:schemeClr val="tx2"/>
                </a:solidFill>
              </a:defRPr>
            </a:lvl1pPr>
          </a:lstStyle>
          <a:p>
            <a:pPr defTabSz="457200"/>
            <a:fld id="{0E0D0F04-7DDC-491A-913B-74CEEEE6DCC5}" type="slidenum">
              <a:rPr lang="fr-FR" smtClean="0">
                <a:solidFill>
                  <a:srgbClr val="164946"/>
                </a:solidFill>
              </a:rPr>
              <a:pPr defTabSz="457200"/>
              <a:t>‹N°›</a:t>
            </a:fld>
            <a:endParaRPr lang="fr-FR">
              <a:solidFill>
                <a:srgbClr val="164946"/>
              </a:solidFill>
            </a:endParaRPr>
          </a:p>
        </p:txBody>
      </p:sp>
    </p:spTree>
    <p:extLst>
      <p:ext uri="{BB962C8B-B14F-4D97-AF65-F5344CB8AC3E}">
        <p14:creationId xmlns:p14="http://schemas.microsoft.com/office/powerpoint/2010/main" val="1635461099"/>
      </p:ext>
    </p:extLst>
  </p:cSld>
  <p:clrMap bg1="lt1" tx1="dk1" bg2="lt2" tx2="dk2" accent1="accent1" accent2="accent2" accent3="accent3" accent4="accent4" accent5="accent5" accent6="accent6" hlink="hlink" folHlink="folHlink"/>
  <p:sldLayoutIdLst>
    <p:sldLayoutId id="2147484022" r:id="rId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30000"/>
        </a:lnSpc>
        <a:spcBef>
          <a:spcPts val="1000"/>
        </a:spcBef>
        <a:buFont typeface="Arial" panose="020B0604020202020204" pitchFamily="34" charset="0"/>
        <a:buChar char="•"/>
        <a:tabLst>
          <a:tab pos="180975" algn="l"/>
        </a:tabLst>
        <a:defRPr sz="2800" kern="1200">
          <a:solidFill>
            <a:schemeClr val="tx1"/>
          </a:solidFill>
          <a:latin typeface="+mn-lt"/>
          <a:ea typeface="+mn-ea"/>
          <a:cs typeface="+mn-cs"/>
        </a:defRPr>
      </a:lvl1pPr>
      <a:lvl2pPr marL="361950" indent="0" algn="l" defTabSz="914400" rtl="0" eaLnBrk="1" latinLnBrk="0" hangingPunct="1">
        <a:lnSpc>
          <a:spcPct val="13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0" algn="l" defTabSz="914400" rtl="0" eaLnBrk="1" latinLnBrk="0" hangingPunct="1">
        <a:lnSpc>
          <a:spcPct val="130000"/>
        </a:lnSpc>
        <a:spcBef>
          <a:spcPts val="500"/>
        </a:spcBef>
        <a:buFont typeface="Arial" panose="020B0604020202020204" pitchFamily="34" charset="0"/>
        <a:buChar char="•"/>
        <a:defRPr sz="2000" kern="1200">
          <a:solidFill>
            <a:schemeClr val="tx1"/>
          </a:solidFill>
          <a:latin typeface="+mn-lt"/>
          <a:ea typeface="+mn-ea"/>
          <a:cs typeface="+mn-cs"/>
        </a:defRPr>
      </a:lvl3pPr>
      <a:lvl4pPr marL="1258888"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4pPr>
      <a:lvl5pPr marL="1793875"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DA19DF0A-8006-43A5-9B47-A004ED9075E5}"/>
              </a:ext>
            </a:extLst>
          </p:cNvPr>
          <p:cNvSpPr>
            <a:spLocks noGrp="1"/>
          </p:cNvSpPr>
          <p:nvPr>
            <p:ph type="title"/>
          </p:nvPr>
        </p:nvSpPr>
        <p:spPr>
          <a:xfrm>
            <a:off x="425576" y="291793"/>
            <a:ext cx="11283351" cy="8037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2840A8B4-5E1C-45E7-82E2-91E490A26EDB}"/>
              </a:ext>
            </a:extLst>
          </p:cNvPr>
          <p:cNvSpPr>
            <a:spLocks noGrp="1"/>
          </p:cNvSpPr>
          <p:nvPr>
            <p:ph type="body" idx="1"/>
          </p:nvPr>
        </p:nvSpPr>
        <p:spPr>
          <a:xfrm>
            <a:off x="1656279" y="1725283"/>
            <a:ext cx="10052649" cy="389051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p:txBody>
      </p:sp>
      <p:sp>
        <p:nvSpPr>
          <p:cNvPr id="5" name="Espace réservé du pied de page 4">
            <a:extLst>
              <a:ext uri="{FF2B5EF4-FFF2-40B4-BE49-F238E27FC236}">
                <a16:creationId xmlns="" xmlns:a16="http://schemas.microsoft.com/office/drawing/2014/main" id="{AD7024BF-3BE0-46CB-B193-2776C85DE2B2}"/>
              </a:ext>
            </a:extLst>
          </p:cNvPr>
          <p:cNvSpPr>
            <a:spLocks noGrp="1"/>
          </p:cNvSpPr>
          <p:nvPr>
            <p:ph type="ftr" sz="quarter" idx="3"/>
          </p:nvPr>
        </p:nvSpPr>
        <p:spPr>
          <a:xfrm>
            <a:off x="425576" y="6356469"/>
            <a:ext cx="7727831" cy="365125"/>
          </a:xfrm>
          <a:prstGeom prst="rect">
            <a:avLst/>
          </a:prstGeom>
        </p:spPr>
        <p:txBody>
          <a:bodyPr vert="horz" lIns="91440" tIns="45720" rIns="91440" bIns="45720" rtlCol="0" anchor="ctr"/>
          <a:lstStyle>
            <a:lvl1pPr algn="l">
              <a:defRPr sz="1100">
                <a:solidFill>
                  <a:schemeClr val="tx2"/>
                </a:solidFill>
              </a:defRPr>
            </a:lvl1pPr>
          </a:lstStyle>
          <a:p>
            <a:pPr defTabSz="457200"/>
            <a:r>
              <a:rPr lang="fr-FR">
                <a:solidFill>
                  <a:srgbClr val="164946"/>
                </a:solidFill>
              </a:rPr>
              <a:t>Asdo études pour la Ville de Strasbourg</a:t>
            </a:r>
          </a:p>
        </p:txBody>
      </p:sp>
      <p:sp>
        <p:nvSpPr>
          <p:cNvPr id="6" name="Espace réservé du numéro de diapositive 5">
            <a:extLst>
              <a:ext uri="{FF2B5EF4-FFF2-40B4-BE49-F238E27FC236}">
                <a16:creationId xmlns="" xmlns:a16="http://schemas.microsoft.com/office/drawing/2014/main" id="{288E33FE-4D7E-4D69-A92E-8232B4953095}"/>
              </a:ext>
            </a:extLst>
          </p:cNvPr>
          <p:cNvSpPr>
            <a:spLocks noGrp="1"/>
          </p:cNvSpPr>
          <p:nvPr>
            <p:ph type="sldNum" sz="quarter" idx="4"/>
          </p:nvPr>
        </p:nvSpPr>
        <p:spPr>
          <a:xfrm>
            <a:off x="8610601" y="6356469"/>
            <a:ext cx="3098323" cy="365125"/>
          </a:xfrm>
          <a:prstGeom prst="rect">
            <a:avLst/>
          </a:prstGeom>
        </p:spPr>
        <p:txBody>
          <a:bodyPr vert="horz" lIns="91440" tIns="45720" rIns="91440" bIns="45720" rtlCol="0" anchor="ctr"/>
          <a:lstStyle>
            <a:lvl1pPr algn="r">
              <a:defRPr sz="1100">
                <a:solidFill>
                  <a:schemeClr val="tx2"/>
                </a:solidFill>
              </a:defRPr>
            </a:lvl1pPr>
          </a:lstStyle>
          <a:p>
            <a:pPr defTabSz="457200"/>
            <a:fld id="{0E0D0F04-7DDC-491A-913B-74CEEEE6DCC5}" type="slidenum">
              <a:rPr lang="fr-FR" smtClean="0">
                <a:solidFill>
                  <a:srgbClr val="164946"/>
                </a:solidFill>
              </a:rPr>
              <a:pPr defTabSz="457200"/>
              <a:t>‹N°›</a:t>
            </a:fld>
            <a:endParaRPr lang="fr-FR">
              <a:solidFill>
                <a:srgbClr val="164946"/>
              </a:solidFill>
            </a:endParaRPr>
          </a:p>
        </p:txBody>
      </p:sp>
    </p:spTree>
    <p:extLst>
      <p:ext uri="{BB962C8B-B14F-4D97-AF65-F5344CB8AC3E}">
        <p14:creationId xmlns:p14="http://schemas.microsoft.com/office/powerpoint/2010/main" val="1635461099"/>
      </p:ext>
    </p:extLst>
  </p:cSld>
  <p:clrMap bg1="lt1" tx1="dk1" bg2="lt2" tx2="dk2" accent1="accent1" accent2="accent2" accent3="accent3" accent4="accent4" accent5="accent5" accent6="accent6" hlink="hlink" folHlink="folHlink"/>
  <p:sldLayoutIdLst>
    <p:sldLayoutId id="2147484024" r:id="rId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30000"/>
        </a:lnSpc>
        <a:spcBef>
          <a:spcPts val="1000"/>
        </a:spcBef>
        <a:buFont typeface="Arial" panose="020B0604020202020204" pitchFamily="34" charset="0"/>
        <a:buChar char="•"/>
        <a:tabLst>
          <a:tab pos="180975" algn="l"/>
        </a:tabLst>
        <a:defRPr sz="2800" kern="1200">
          <a:solidFill>
            <a:schemeClr val="tx1"/>
          </a:solidFill>
          <a:latin typeface="+mn-lt"/>
          <a:ea typeface="+mn-ea"/>
          <a:cs typeface="+mn-cs"/>
        </a:defRPr>
      </a:lvl1pPr>
      <a:lvl2pPr marL="361950" indent="0" algn="l" defTabSz="914400" rtl="0" eaLnBrk="1" latinLnBrk="0" hangingPunct="1">
        <a:lnSpc>
          <a:spcPct val="13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0" algn="l" defTabSz="914400" rtl="0" eaLnBrk="1" latinLnBrk="0" hangingPunct="1">
        <a:lnSpc>
          <a:spcPct val="130000"/>
        </a:lnSpc>
        <a:spcBef>
          <a:spcPts val="500"/>
        </a:spcBef>
        <a:buFont typeface="Arial" panose="020B0604020202020204" pitchFamily="34" charset="0"/>
        <a:buChar char="•"/>
        <a:defRPr sz="2000" kern="1200">
          <a:solidFill>
            <a:schemeClr val="tx1"/>
          </a:solidFill>
          <a:latin typeface="+mn-lt"/>
          <a:ea typeface="+mn-ea"/>
          <a:cs typeface="+mn-cs"/>
        </a:defRPr>
      </a:lvl3pPr>
      <a:lvl4pPr marL="1258888"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4pPr>
      <a:lvl5pPr marL="1793875"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DA19DF0A-8006-43A5-9B47-A004ED9075E5}"/>
              </a:ext>
            </a:extLst>
          </p:cNvPr>
          <p:cNvSpPr>
            <a:spLocks noGrp="1"/>
          </p:cNvSpPr>
          <p:nvPr>
            <p:ph type="title"/>
          </p:nvPr>
        </p:nvSpPr>
        <p:spPr>
          <a:xfrm>
            <a:off x="425576" y="291793"/>
            <a:ext cx="11283351" cy="8037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2840A8B4-5E1C-45E7-82E2-91E490A26EDB}"/>
              </a:ext>
            </a:extLst>
          </p:cNvPr>
          <p:cNvSpPr>
            <a:spLocks noGrp="1"/>
          </p:cNvSpPr>
          <p:nvPr>
            <p:ph type="body" idx="1"/>
          </p:nvPr>
        </p:nvSpPr>
        <p:spPr>
          <a:xfrm>
            <a:off x="1656279" y="1725283"/>
            <a:ext cx="10052649" cy="389051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p:txBody>
      </p:sp>
      <p:sp>
        <p:nvSpPr>
          <p:cNvPr id="5" name="Espace réservé du pied de page 4">
            <a:extLst>
              <a:ext uri="{FF2B5EF4-FFF2-40B4-BE49-F238E27FC236}">
                <a16:creationId xmlns="" xmlns:a16="http://schemas.microsoft.com/office/drawing/2014/main" id="{AD7024BF-3BE0-46CB-B193-2776C85DE2B2}"/>
              </a:ext>
            </a:extLst>
          </p:cNvPr>
          <p:cNvSpPr>
            <a:spLocks noGrp="1"/>
          </p:cNvSpPr>
          <p:nvPr>
            <p:ph type="ftr" sz="quarter" idx="3"/>
          </p:nvPr>
        </p:nvSpPr>
        <p:spPr>
          <a:xfrm>
            <a:off x="425576" y="6356453"/>
            <a:ext cx="7727831" cy="365125"/>
          </a:xfrm>
          <a:prstGeom prst="rect">
            <a:avLst/>
          </a:prstGeom>
        </p:spPr>
        <p:txBody>
          <a:bodyPr vert="horz" lIns="91440" tIns="45720" rIns="91440" bIns="45720" rtlCol="0" anchor="ctr"/>
          <a:lstStyle>
            <a:lvl1pPr algn="l">
              <a:defRPr sz="1100">
                <a:solidFill>
                  <a:schemeClr val="tx2"/>
                </a:solidFill>
              </a:defRPr>
            </a:lvl1pPr>
          </a:lstStyle>
          <a:p>
            <a:pPr defTabSz="457200"/>
            <a:r>
              <a:rPr lang="fr-FR">
                <a:solidFill>
                  <a:srgbClr val="164946"/>
                </a:solidFill>
              </a:rPr>
              <a:t>Asdo études pour la Ville de Strasbourg</a:t>
            </a:r>
          </a:p>
        </p:txBody>
      </p:sp>
      <p:sp>
        <p:nvSpPr>
          <p:cNvPr id="6" name="Espace réservé du numéro de diapositive 5">
            <a:extLst>
              <a:ext uri="{FF2B5EF4-FFF2-40B4-BE49-F238E27FC236}">
                <a16:creationId xmlns="" xmlns:a16="http://schemas.microsoft.com/office/drawing/2014/main" id="{288E33FE-4D7E-4D69-A92E-8232B4953095}"/>
              </a:ext>
            </a:extLst>
          </p:cNvPr>
          <p:cNvSpPr>
            <a:spLocks noGrp="1"/>
          </p:cNvSpPr>
          <p:nvPr>
            <p:ph type="sldNum" sz="quarter" idx="4"/>
          </p:nvPr>
        </p:nvSpPr>
        <p:spPr>
          <a:xfrm>
            <a:off x="8610601" y="6356453"/>
            <a:ext cx="3098323" cy="365125"/>
          </a:xfrm>
          <a:prstGeom prst="rect">
            <a:avLst/>
          </a:prstGeom>
        </p:spPr>
        <p:txBody>
          <a:bodyPr vert="horz" lIns="91440" tIns="45720" rIns="91440" bIns="45720" rtlCol="0" anchor="ctr"/>
          <a:lstStyle>
            <a:lvl1pPr algn="r">
              <a:defRPr sz="1100">
                <a:solidFill>
                  <a:schemeClr val="tx2"/>
                </a:solidFill>
              </a:defRPr>
            </a:lvl1pPr>
          </a:lstStyle>
          <a:p>
            <a:pPr defTabSz="457200"/>
            <a:fld id="{0E0D0F04-7DDC-491A-913B-74CEEEE6DCC5}" type="slidenum">
              <a:rPr lang="fr-FR" smtClean="0">
                <a:solidFill>
                  <a:srgbClr val="164946"/>
                </a:solidFill>
              </a:rPr>
              <a:pPr defTabSz="457200"/>
              <a:t>‹N°›</a:t>
            </a:fld>
            <a:endParaRPr lang="fr-FR">
              <a:solidFill>
                <a:srgbClr val="164946"/>
              </a:solidFill>
            </a:endParaRPr>
          </a:p>
        </p:txBody>
      </p:sp>
    </p:spTree>
    <p:extLst>
      <p:ext uri="{BB962C8B-B14F-4D97-AF65-F5344CB8AC3E}">
        <p14:creationId xmlns:p14="http://schemas.microsoft.com/office/powerpoint/2010/main" val="1635461099"/>
      </p:ext>
    </p:extLst>
  </p:cSld>
  <p:clrMap bg1="lt1" tx1="dk1" bg2="lt2" tx2="dk2" accent1="accent1" accent2="accent2" accent3="accent3" accent4="accent4" accent5="accent5" accent6="accent6" hlink="hlink" folHlink="folHlink"/>
  <p:sldLayoutIdLst>
    <p:sldLayoutId id="2147484026" r:id="rId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30000"/>
        </a:lnSpc>
        <a:spcBef>
          <a:spcPts val="1000"/>
        </a:spcBef>
        <a:buFont typeface="Arial" panose="020B0604020202020204" pitchFamily="34" charset="0"/>
        <a:buChar char="•"/>
        <a:tabLst>
          <a:tab pos="180975" algn="l"/>
        </a:tabLst>
        <a:defRPr sz="2800" kern="1200">
          <a:solidFill>
            <a:schemeClr val="tx1"/>
          </a:solidFill>
          <a:latin typeface="+mn-lt"/>
          <a:ea typeface="+mn-ea"/>
          <a:cs typeface="+mn-cs"/>
        </a:defRPr>
      </a:lvl1pPr>
      <a:lvl2pPr marL="361950" indent="0" algn="l" defTabSz="914400" rtl="0" eaLnBrk="1" latinLnBrk="0" hangingPunct="1">
        <a:lnSpc>
          <a:spcPct val="13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0" algn="l" defTabSz="914400" rtl="0" eaLnBrk="1" latinLnBrk="0" hangingPunct="1">
        <a:lnSpc>
          <a:spcPct val="130000"/>
        </a:lnSpc>
        <a:spcBef>
          <a:spcPts val="500"/>
        </a:spcBef>
        <a:buFont typeface="Arial" panose="020B0604020202020204" pitchFamily="34" charset="0"/>
        <a:buChar char="•"/>
        <a:defRPr sz="2000" kern="1200">
          <a:solidFill>
            <a:schemeClr val="tx1"/>
          </a:solidFill>
          <a:latin typeface="+mn-lt"/>
          <a:ea typeface="+mn-ea"/>
          <a:cs typeface="+mn-cs"/>
        </a:defRPr>
      </a:lvl3pPr>
      <a:lvl4pPr marL="1258888"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4pPr>
      <a:lvl5pPr marL="1793875"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90244"/>
      </p:ext>
    </p:extLst>
  </p:cSld>
  <p:clrMap bg1="lt1" tx1="dk1" bg2="lt2" tx2="dk2" accent1="accent1" accent2="accent2" accent3="accent3" accent4="accent4" accent5="accent5" accent6="accent6" hlink="hlink" folHlink="folHlink"/>
  <p:sldLayoutIdLst>
    <p:sldLayoutId id="2147483812" r:id="rId1"/>
  </p:sldLayoutIdLst>
  <p:txStyles>
    <p:titleStyle>
      <a:lvl1pPr algn="l" defTabSz="887070" rtl="0" eaLnBrk="1" latinLnBrk="0" hangingPunct="1">
        <a:lnSpc>
          <a:spcPct val="90000"/>
        </a:lnSpc>
        <a:spcBef>
          <a:spcPct val="0"/>
        </a:spcBef>
        <a:buNone/>
        <a:defRPr sz="3200" b="1" kern="1200">
          <a:solidFill>
            <a:schemeClr val="tx1"/>
          </a:solidFill>
          <a:latin typeface="+mn-lt"/>
          <a:ea typeface="+mj-ea"/>
          <a:cs typeface="+mj-cs"/>
        </a:defRPr>
      </a:lvl1pPr>
    </p:titleStyle>
    <p:bodyStyle>
      <a:lvl1pPr marL="0" indent="0" algn="l" defTabSz="887070" rtl="0" eaLnBrk="1" latinLnBrk="0" hangingPunct="1">
        <a:lnSpc>
          <a:spcPct val="90000"/>
        </a:lnSpc>
        <a:spcBef>
          <a:spcPts val="1000"/>
        </a:spcBef>
        <a:buFontTx/>
        <a:buNone/>
        <a:defRPr sz="2400" b="1" kern="1200">
          <a:solidFill>
            <a:schemeClr val="accent4">
              <a:lumMod val="60000"/>
              <a:lumOff val="40000"/>
            </a:schemeClr>
          </a:solidFill>
          <a:latin typeface="+mn-lt"/>
          <a:ea typeface="+mn-ea"/>
          <a:cs typeface="+mn-cs"/>
        </a:defRPr>
      </a:lvl1pPr>
      <a:lvl2pPr marL="0" indent="0" algn="l" defTabSz="887070" rtl="0" eaLnBrk="1" latinLnBrk="0" hangingPunct="1">
        <a:lnSpc>
          <a:spcPct val="90000"/>
        </a:lnSpc>
        <a:spcBef>
          <a:spcPts val="500"/>
        </a:spcBef>
        <a:buFontTx/>
        <a:buNone/>
        <a:defRPr sz="1900" b="1" kern="1200">
          <a:solidFill>
            <a:schemeClr val="tx1"/>
          </a:solidFill>
          <a:latin typeface="+mn-lt"/>
          <a:ea typeface="+mn-ea"/>
          <a:cs typeface="+mn-cs"/>
        </a:defRPr>
      </a:lvl2pPr>
      <a:lvl3pPr marL="0" indent="0" algn="l" defTabSz="887070" rtl="0" eaLnBrk="1" latinLnBrk="0" hangingPunct="1">
        <a:lnSpc>
          <a:spcPct val="90000"/>
        </a:lnSpc>
        <a:spcBef>
          <a:spcPts val="500"/>
        </a:spcBef>
        <a:buFontTx/>
        <a:buNone/>
        <a:defRPr sz="1500" kern="1200">
          <a:solidFill>
            <a:schemeClr val="tx1"/>
          </a:solidFill>
          <a:latin typeface="+mn-lt"/>
          <a:ea typeface="+mn-ea"/>
          <a:cs typeface="+mn-cs"/>
        </a:defRPr>
      </a:lvl3pPr>
      <a:lvl4pPr marL="350214" indent="-222077" algn="l" defTabSz="887070" rtl="0" eaLnBrk="1" latinLnBrk="0" hangingPunct="1">
        <a:lnSpc>
          <a:spcPct val="90000"/>
        </a:lnSpc>
        <a:spcBef>
          <a:spcPts val="500"/>
        </a:spcBef>
        <a:buSzPct val="140000"/>
        <a:buFont typeface="Arial" panose="020B0604020202020204" pitchFamily="34" charset="0"/>
        <a:buChar char="•"/>
        <a:defRPr sz="1500" kern="1200">
          <a:solidFill>
            <a:schemeClr val="tx1"/>
          </a:solidFill>
          <a:latin typeface="+mn-lt"/>
          <a:ea typeface="+mn-ea"/>
          <a:cs typeface="+mn-cs"/>
        </a:defRPr>
      </a:lvl4pPr>
      <a:lvl5pPr marL="1995489" indent="-222077" algn="l" defTabSz="8870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439158" indent="-222077" algn="l" defTabSz="8870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882759" indent="-222077" algn="l" defTabSz="8870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325929" indent="-222077" algn="l" defTabSz="8870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769390" indent="-222077" algn="l" defTabSz="88707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fr-FR"/>
      </a:defPPr>
      <a:lvl1pPr marL="0" algn="l" defTabSz="887070" rtl="0" eaLnBrk="1" latinLnBrk="0" hangingPunct="1">
        <a:defRPr sz="1900" kern="1200">
          <a:solidFill>
            <a:schemeClr val="tx1"/>
          </a:solidFill>
          <a:latin typeface="+mn-lt"/>
          <a:ea typeface="+mn-ea"/>
          <a:cs typeface="+mn-cs"/>
        </a:defRPr>
      </a:lvl1pPr>
      <a:lvl2pPr marL="442986" algn="l" defTabSz="887070" rtl="0" eaLnBrk="1" latinLnBrk="0" hangingPunct="1">
        <a:defRPr sz="1900" kern="1200">
          <a:solidFill>
            <a:schemeClr val="tx1"/>
          </a:solidFill>
          <a:latin typeface="+mn-lt"/>
          <a:ea typeface="+mn-ea"/>
          <a:cs typeface="+mn-cs"/>
        </a:defRPr>
      </a:lvl2pPr>
      <a:lvl3pPr marL="887070" algn="l" defTabSz="887070" rtl="0" eaLnBrk="1" latinLnBrk="0" hangingPunct="1">
        <a:defRPr sz="1900" kern="1200">
          <a:solidFill>
            <a:schemeClr val="tx1"/>
          </a:solidFill>
          <a:latin typeface="+mn-lt"/>
          <a:ea typeface="+mn-ea"/>
          <a:cs typeface="+mn-cs"/>
        </a:defRPr>
      </a:lvl3pPr>
      <a:lvl4pPr marL="1330476" algn="l" defTabSz="887070" rtl="0" eaLnBrk="1" latinLnBrk="0" hangingPunct="1">
        <a:defRPr sz="1900" kern="1200">
          <a:solidFill>
            <a:schemeClr val="tx1"/>
          </a:solidFill>
          <a:latin typeface="+mn-lt"/>
          <a:ea typeface="+mn-ea"/>
          <a:cs typeface="+mn-cs"/>
        </a:defRPr>
      </a:lvl4pPr>
      <a:lvl5pPr marL="1774334" algn="l" defTabSz="887070" rtl="0" eaLnBrk="1" latinLnBrk="0" hangingPunct="1">
        <a:defRPr sz="1900" kern="1200">
          <a:solidFill>
            <a:schemeClr val="tx1"/>
          </a:solidFill>
          <a:latin typeface="+mn-lt"/>
          <a:ea typeface="+mn-ea"/>
          <a:cs typeface="+mn-cs"/>
        </a:defRPr>
      </a:lvl5pPr>
      <a:lvl6pPr marL="2217511" algn="l" defTabSz="887070" rtl="0" eaLnBrk="1" latinLnBrk="0" hangingPunct="1">
        <a:defRPr sz="1900" kern="1200">
          <a:solidFill>
            <a:schemeClr val="tx1"/>
          </a:solidFill>
          <a:latin typeface="+mn-lt"/>
          <a:ea typeface="+mn-ea"/>
          <a:cs typeface="+mn-cs"/>
        </a:defRPr>
      </a:lvl6pPr>
      <a:lvl7pPr marL="2660556" algn="l" defTabSz="887070" rtl="0" eaLnBrk="1" latinLnBrk="0" hangingPunct="1">
        <a:defRPr sz="1900" kern="1200">
          <a:solidFill>
            <a:schemeClr val="tx1"/>
          </a:solidFill>
          <a:latin typeface="+mn-lt"/>
          <a:ea typeface="+mn-ea"/>
          <a:cs typeface="+mn-cs"/>
        </a:defRPr>
      </a:lvl7pPr>
      <a:lvl8pPr marL="3104018" algn="l" defTabSz="887070" rtl="0" eaLnBrk="1" latinLnBrk="0" hangingPunct="1">
        <a:defRPr sz="1900" kern="1200">
          <a:solidFill>
            <a:schemeClr val="tx1"/>
          </a:solidFill>
          <a:latin typeface="+mn-lt"/>
          <a:ea typeface="+mn-ea"/>
          <a:cs typeface="+mn-cs"/>
        </a:defRPr>
      </a:lvl8pPr>
      <a:lvl9pPr marL="3547726" algn="l" defTabSz="887070" rtl="0" eaLnBrk="1" latinLnBrk="0" hangingPunct="1">
        <a:defRPr sz="19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DA19DF0A-8006-43A5-9B47-A004ED9075E5}"/>
              </a:ext>
            </a:extLst>
          </p:cNvPr>
          <p:cNvSpPr>
            <a:spLocks noGrp="1"/>
          </p:cNvSpPr>
          <p:nvPr>
            <p:ph type="title"/>
          </p:nvPr>
        </p:nvSpPr>
        <p:spPr>
          <a:xfrm>
            <a:off x="425576" y="291793"/>
            <a:ext cx="11283351" cy="8037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2840A8B4-5E1C-45E7-82E2-91E490A26EDB}"/>
              </a:ext>
            </a:extLst>
          </p:cNvPr>
          <p:cNvSpPr>
            <a:spLocks noGrp="1"/>
          </p:cNvSpPr>
          <p:nvPr>
            <p:ph type="body" idx="1"/>
          </p:nvPr>
        </p:nvSpPr>
        <p:spPr>
          <a:xfrm>
            <a:off x="1656279" y="1725283"/>
            <a:ext cx="10052649" cy="389051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p:txBody>
      </p:sp>
      <p:sp>
        <p:nvSpPr>
          <p:cNvPr id="5" name="Espace réservé du pied de page 4">
            <a:extLst>
              <a:ext uri="{FF2B5EF4-FFF2-40B4-BE49-F238E27FC236}">
                <a16:creationId xmlns="" xmlns:a16="http://schemas.microsoft.com/office/drawing/2014/main" id="{AD7024BF-3BE0-46CB-B193-2776C85DE2B2}"/>
              </a:ext>
            </a:extLst>
          </p:cNvPr>
          <p:cNvSpPr>
            <a:spLocks noGrp="1"/>
          </p:cNvSpPr>
          <p:nvPr>
            <p:ph type="ftr" sz="quarter" idx="3"/>
          </p:nvPr>
        </p:nvSpPr>
        <p:spPr>
          <a:xfrm>
            <a:off x="425576" y="6356435"/>
            <a:ext cx="7727831" cy="365125"/>
          </a:xfrm>
          <a:prstGeom prst="rect">
            <a:avLst/>
          </a:prstGeom>
        </p:spPr>
        <p:txBody>
          <a:bodyPr vert="horz" lIns="91440" tIns="45720" rIns="91440" bIns="45720" rtlCol="0" anchor="ctr"/>
          <a:lstStyle>
            <a:lvl1pPr algn="l">
              <a:defRPr sz="1100">
                <a:solidFill>
                  <a:schemeClr val="tx2"/>
                </a:solidFill>
              </a:defRPr>
            </a:lvl1pPr>
          </a:lstStyle>
          <a:p>
            <a:pPr defTabSz="457200"/>
            <a:r>
              <a:rPr lang="fr-FR">
                <a:solidFill>
                  <a:srgbClr val="164946"/>
                </a:solidFill>
              </a:rPr>
              <a:t>Asdo études pour la Ville de Strasbourg</a:t>
            </a:r>
          </a:p>
        </p:txBody>
      </p:sp>
      <p:sp>
        <p:nvSpPr>
          <p:cNvPr id="6" name="Espace réservé du numéro de diapositive 5">
            <a:extLst>
              <a:ext uri="{FF2B5EF4-FFF2-40B4-BE49-F238E27FC236}">
                <a16:creationId xmlns="" xmlns:a16="http://schemas.microsoft.com/office/drawing/2014/main" id="{288E33FE-4D7E-4D69-A92E-8232B4953095}"/>
              </a:ext>
            </a:extLst>
          </p:cNvPr>
          <p:cNvSpPr>
            <a:spLocks noGrp="1"/>
          </p:cNvSpPr>
          <p:nvPr>
            <p:ph type="sldNum" sz="quarter" idx="4"/>
          </p:nvPr>
        </p:nvSpPr>
        <p:spPr>
          <a:xfrm>
            <a:off x="8610601" y="6356435"/>
            <a:ext cx="3098323" cy="365125"/>
          </a:xfrm>
          <a:prstGeom prst="rect">
            <a:avLst/>
          </a:prstGeom>
        </p:spPr>
        <p:txBody>
          <a:bodyPr vert="horz" lIns="91440" tIns="45720" rIns="91440" bIns="45720" rtlCol="0" anchor="ctr"/>
          <a:lstStyle>
            <a:lvl1pPr algn="r">
              <a:defRPr sz="1100">
                <a:solidFill>
                  <a:schemeClr val="tx2"/>
                </a:solidFill>
              </a:defRPr>
            </a:lvl1pPr>
          </a:lstStyle>
          <a:p>
            <a:pPr defTabSz="457200"/>
            <a:fld id="{0E0D0F04-7DDC-491A-913B-74CEEEE6DCC5}" type="slidenum">
              <a:rPr lang="fr-FR" smtClean="0">
                <a:solidFill>
                  <a:srgbClr val="164946"/>
                </a:solidFill>
              </a:rPr>
              <a:pPr defTabSz="457200"/>
              <a:t>‹N°›</a:t>
            </a:fld>
            <a:endParaRPr lang="fr-FR">
              <a:solidFill>
                <a:srgbClr val="164946"/>
              </a:solidFill>
            </a:endParaRPr>
          </a:p>
        </p:txBody>
      </p:sp>
    </p:spTree>
    <p:extLst>
      <p:ext uri="{BB962C8B-B14F-4D97-AF65-F5344CB8AC3E}">
        <p14:creationId xmlns:p14="http://schemas.microsoft.com/office/powerpoint/2010/main" val="1635461099"/>
      </p:ext>
    </p:extLst>
  </p:cSld>
  <p:clrMap bg1="lt1" tx1="dk1" bg2="lt2" tx2="dk2" accent1="accent1" accent2="accent2" accent3="accent3" accent4="accent4" accent5="accent5" accent6="accent6" hlink="hlink" folHlink="folHlink"/>
  <p:sldLayoutIdLst>
    <p:sldLayoutId id="2147484028" r:id="rId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30000"/>
        </a:lnSpc>
        <a:spcBef>
          <a:spcPts val="1000"/>
        </a:spcBef>
        <a:buFont typeface="Arial" panose="020B0604020202020204" pitchFamily="34" charset="0"/>
        <a:buChar char="•"/>
        <a:tabLst>
          <a:tab pos="180975" algn="l"/>
        </a:tabLst>
        <a:defRPr sz="2800" kern="1200">
          <a:solidFill>
            <a:schemeClr val="tx1"/>
          </a:solidFill>
          <a:latin typeface="+mn-lt"/>
          <a:ea typeface="+mn-ea"/>
          <a:cs typeface="+mn-cs"/>
        </a:defRPr>
      </a:lvl1pPr>
      <a:lvl2pPr marL="361950" indent="0" algn="l" defTabSz="914400" rtl="0" eaLnBrk="1" latinLnBrk="0" hangingPunct="1">
        <a:lnSpc>
          <a:spcPct val="13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0" algn="l" defTabSz="914400" rtl="0" eaLnBrk="1" latinLnBrk="0" hangingPunct="1">
        <a:lnSpc>
          <a:spcPct val="130000"/>
        </a:lnSpc>
        <a:spcBef>
          <a:spcPts val="500"/>
        </a:spcBef>
        <a:buFont typeface="Arial" panose="020B0604020202020204" pitchFamily="34" charset="0"/>
        <a:buChar char="•"/>
        <a:defRPr sz="2000" kern="1200">
          <a:solidFill>
            <a:schemeClr val="tx1"/>
          </a:solidFill>
          <a:latin typeface="+mn-lt"/>
          <a:ea typeface="+mn-ea"/>
          <a:cs typeface="+mn-cs"/>
        </a:defRPr>
      </a:lvl3pPr>
      <a:lvl4pPr marL="1258888"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4pPr>
      <a:lvl5pPr marL="1793875"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DA19DF0A-8006-43A5-9B47-A004ED9075E5}"/>
              </a:ext>
            </a:extLst>
          </p:cNvPr>
          <p:cNvSpPr>
            <a:spLocks noGrp="1"/>
          </p:cNvSpPr>
          <p:nvPr>
            <p:ph type="title"/>
          </p:nvPr>
        </p:nvSpPr>
        <p:spPr>
          <a:xfrm>
            <a:off x="425576" y="291793"/>
            <a:ext cx="11283351" cy="8037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2840A8B4-5E1C-45E7-82E2-91E490A26EDB}"/>
              </a:ext>
            </a:extLst>
          </p:cNvPr>
          <p:cNvSpPr>
            <a:spLocks noGrp="1"/>
          </p:cNvSpPr>
          <p:nvPr>
            <p:ph type="body" idx="1"/>
          </p:nvPr>
        </p:nvSpPr>
        <p:spPr>
          <a:xfrm>
            <a:off x="1656279" y="1725283"/>
            <a:ext cx="10052649" cy="389051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p:txBody>
      </p:sp>
      <p:sp>
        <p:nvSpPr>
          <p:cNvPr id="5" name="Espace réservé du pied de page 4">
            <a:extLst>
              <a:ext uri="{FF2B5EF4-FFF2-40B4-BE49-F238E27FC236}">
                <a16:creationId xmlns="" xmlns:a16="http://schemas.microsoft.com/office/drawing/2014/main" id="{AD7024BF-3BE0-46CB-B193-2776C85DE2B2}"/>
              </a:ext>
            </a:extLst>
          </p:cNvPr>
          <p:cNvSpPr>
            <a:spLocks noGrp="1"/>
          </p:cNvSpPr>
          <p:nvPr>
            <p:ph type="ftr" sz="quarter" idx="3"/>
          </p:nvPr>
        </p:nvSpPr>
        <p:spPr>
          <a:xfrm>
            <a:off x="425576" y="6356415"/>
            <a:ext cx="7727831" cy="365125"/>
          </a:xfrm>
          <a:prstGeom prst="rect">
            <a:avLst/>
          </a:prstGeom>
        </p:spPr>
        <p:txBody>
          <a:bodyPr vert="horz" lIns="91440" tIns="45720" rIns="91440" bIns="45720" rtlCol="0" anchor="ctr"/>
          <a:lstStyle>
            <a:lvl1pPr algn="l">
              <a:defRPr sz="1100">
                <a:solidFill>
                  <a:schemeClr val="tx2"/>
                </a:solidFill>
              </a:defRPr>
            </a:lvl1pPr>
          </a:lstStyle>
          <a:p>
            <a:pPr defTabSz="457200"/>
            <a:r>
              <a:rPr lang="fr-FR">
                <a:solidFill>
                  <a:srgbClr val="164946"/>
                </a:solidFill>
              </a:rPr>
              <a:t>Asdo études pour la Ville de Strasbourg</a:t>
            </a:r>
          </a:p>
        </p:txBody>
      </p:sp>
      <p:sp>
        <p:nvSpPr>
          <p:cNvPr id="6" name="Espace réservé du numéro de diapositive 5">
            <a:extLst>
              <a:ext uri="{FF2B5EF4-FFF2-40B4-BE49-F238E27FC236}">
                <a16:creationId xmlns="" xmlns:a16="http://schemas.microsoft.com/office/drawing/2014/main" id="{288E33FE-4D7E-4D69-A92E-8232B4953095}"/>
              </a:ext>
            </a:extLst>
          </p:cNvPr>
          <p:cNvSpPr>
            <a:spLocks noGrp="1"/>
          </p:cNvSpPr>
          <p:nvPr>
            <p:ph type="sldNum" sz="quarter" idx="4"/>
          </p:nvPr>
        </p:nvSpPr>
        <p:spPr>
          <a:xfrm>
            <a:off x="8610601" y="6356415"/>
            <a:ext cx="3098323" cy="365125"/>
          </a:xfrm>
          <a:prstGeom prst="rect">
            <a:avLst/>
          </a:prstGeom>
        </p:spPr>
        <p:txBody>
          <a:bodyPr vert="horz" lIns="91440" tIns="45720" rIns="91440" bIns="45720" rtlCol="0" anchor="ctr"/>
          <a:lstStyle>
            <a:lvl1pPr algn="r">
              <a:defRPr sz="1100">
                <a:solidFill>
                  <a:schemeClr val="tx2"/>
                </a:solidFill>
              </a:defRPr>
            </a:lvl1pPr>
          </a:lstStyle>
          <a:p>
            <a:pPr defTabSz="457200"/>
            <a:fld id="{0E0D0F04-7DDC-491A-913B-74CEEEE6DCC5}" type="slidenum">
              <a:rPr lang="fr-FR" smtClean="0">
                <a:solidFill>
                  <a:srgbClr val="164946"/>
                </a:solidFill>
              </a:rPr>
              <a:pPr defTabSz="457200"/>
              <a:t>‹N°›</a:t>
            </a:fld>
            <a:endParaRPr lang="fr-FR">
              <a:solidFill>
                <a:srgbClr val="164946"/>
              </a:solidFill>
            </a:endParaRPr>
          </a:p>
        </p:txBody>
      </p:sp>
    </p:spTree>
    <p:extLst>
      <p:ext uri="{BB962C8B-B14F-4D97-AF65-F5344CB8AC3E}">
        <p14:creationId xmlns:p14="http://schemas.microsoft.com/office/powerpoint/2010/main" val="1635461099"/>
      </p:ext>
    </p:extLst>
  </p:cSld>
  <p:clrMap bg1="lt1" tx1="dk1" bg2="lt2" tx2="dk2" accent1="accent1" accent2="accent2" accent3="accent3" accent4="accent4" accent5="accent5" accent6="accent6" hlink="hlink" folHlink="folHlink"/>
  <p:sldLayoutIdLst>
    <p:sldLayoutId id="2147484030" r:id="rId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30000"/>
        </a:lnSpc>
        <a:spcBef>
          <a:spcPts val="1000"/>
        </a:spcBef>
        <a:buFont typeface="Arial" panose="020B0604020202020204" pitchFamily="34" charset="0"/>
        <a:buChar char="•"/>
        <a:tabLst>
          <a:tab pos="180975" algn="l"/>
        </a:tabLst>
        <a:defRPr sz="2800" kern="1200">
          <a:solidFill>
            <a:schemeClr val="tx1"/>
          </a:solidFill>
          <a:latin typeface="+mn-lt"/>
          <a:ea typeface="+mn-ea"/>
          <a:cs typeface="+mn-cs"/>
        </a:defRPr>
      </a:lvl1pPr>
      <a:lvl2pPr marL="361950" indent="0" algn="l" defTabSz="914400" rtl="0" eaLnBrk="1" latinLnBrk="0" hangingPunct="1">
        <a:lnSpc>
          <a:spcPct val="13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0" algn="l" defTabSz="914400" rtl="0" eaLnBrk="1" latinLnBrk="0" hangingPunct="1">
        <a:lnSpc>
          <a:spcPct val="130000"/>
        </a:lnSpc>
        <a:spcBef>
          <a:spcPts val="500"/>
        </a:spcBef>
        <a:buFont typeface="Arial" panose="020B0604020202020204" pitchFamily="34" charset="0"/>
        <a:buChar char="•"/>
        <a:defRPr sz="2000" kern="1200">
          <a:solidFill>
            <a:schemeClr val="tx1"/>
          </a:solidFill>
          <a:latin typeface="+mn-lt"/>
          <a:ea typeface="+mn-ea"/>
          <a:cs typeface="+mn-cs"/>
        </a:defRPr>
      </a:lvl3pPr>
      <a:lvl4pPr marL="1258888"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4pPr>
      <a:lvl5pPr marL="1793875"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DA19DF0A-8006-43A5-9B47-A004ED9075E5}"/>
              </a:ext>
            </a:extLst>
          </p:cNvPr>
          <p:cNvSpPr>
            <a:spLocks noGrp="1"/>
          </p:cNvSpPr>
          <p:nvPr>
            <p:ph type="title"/>
          </p:nvPr>
        </p:nvSpPr>
        <p:spPr>
          <a:xfrm>
            <a:off x="425576" y="291793"/>
            <a:ext cx="11283351" cy="8037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2840A8B4-5E1C-45E7-82E2-91E490A26EDB}"/>
              </a:ext>
            </a:extLst>
          </p:cNvPr>
          <p:cNvSpPr>
            <a:spLocks noGrp="1"/>
          </p:cNvSpPr>
          <p:nvPr>
            <p:ph type="body" idx="1"/>
          </p:nvPr>
        </p:nvSpPr>
        <p:spPr>
          <a:xfrm>
            <a:off x="1656279" y="1725283"/>
            <a:ext cx="10052649" cy="389051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p:txBody>
      </p:sp>
      <p:sp>
        <p:nvSpPr>
          <p:cNvPr id="5" name="Espace réservé du pied de page 4">
            <a:extLst>
              <a:ext uri="{FF2B5EF4-FFF2-40B4-BE49-F238E27FC236}">
                <a16:creationId xmlns="" xmlns:a16="http://schemas.microsoft.com/office/drawing/2014/main" id="{AD7024BF-3BE0-46CB-B193-2776C85DE2B2}"/>
              </a:ext>
            </a:extLst>
          </p:cNvPr>
          <p:cNvSpPr>
            <a:spLocks noGrp="1"/>
          </p:cNvSpPr>
          <p:nvPr>
            <p:ph type="ftr" sz="quarter" idx="3"/>
          </p:nvPr>
        </p:nvSpPr>
        <p:spPr>
          <a:xfrm>
            <a:off x="425576" y="6356393"/>
            <a:ext cx="7727831" cy="365125"/>
          </a:xfrm>
          <a:prstGeom prst="rect">
            <a:avLst/>
          </a:prstGeom>
        </p:spPr>
        <p:txBody>
          <a:bodyPr vert="horz" lIns="91440" tIns="45720" rIns="91440" bIns="45720" rtlCol="0" anchor="ctr"/>
          <a:lstStyle>
            <a:lvl1pPr algn="l">
              <a:defRPr sz="1100">
                <a:solidFill>
                  <a:schemeClr val="tx2"/>
                </a:solidFill>
              </a:defRPr>
            </a:lvl1pPr>
          </a:lstStyle>
          <a:p>
            <a:pPr defTabSz="457200"/>
            <a:r>
              <a:rPr lang="fr-FR">
                <a:solidFill>
                  <a:srgbClr val="164946"/>
                </a:solidFill>
              </a:rPr>
              <a:t>Asdo études pour la Ville de Strasbourg</a:t>
            </a:r>
          </a:p>
        </p:txBody>
      </p:sp>
      <p:sp>
        <p:nvSpPr>
          <p:cNvPr id="6" name="Espace réservé du numéro de diapositive 5">
            <a:extLst>
              <a:ext uri="{FF2B5EF4-FFF2-40B4-BE49-F238E27FC236}">
                <a16:creationId xmlns="" xmlns:a16="http://schemas.microsoft.com/office/drawing/2014/main" id="{288E33FE-4D7E-4D69-A92E-8232B4953095}"/>
              </a:ext>
            </a:extLst>
          </p:cNvPr>
          <p:cNvSpPr>
            <a:spLocks noGrp="1"/>
          </p:cNvSpPr>
          <p:nvPr>
            <p:ph type="sldNum" sz="quarter" idx="4"/>
          </p:nvPr>
        </p:nvSpPr>
        <p:spPr>
          <a:xfrm>
            <a:off x="8610601" y="6356393"/>
            <a:ext cx="3098323" cy="365125"/>
          </a:xfrm>
          <a:prstGeom prst="rect">
            <a:avLst/>
          </a:prstGeom>
        </p:spPr>
        <p:txBody>
          <a:bodyPr vert="horz" lIns="91440" tIns="45720" rIns="91440" bIns="45720" rtlCol="0" anchor="ctr"/>
          <a:lstStyle>
            <a:lvl1pPr algn="r">
              <a:defRPr sz="1100">
                <a:solidFill>
                  <a:schemeClr val="tx2"/>
                </a:solidFill>
              </a:defRPr>
            </a:lvl1pPr>
          </a:lstStyle>
          <a:p>
            <a:pPr defTabSz="457200"/>
            <a:fld id="{0E0D0F04-7DDC-491A-913B-74CEEEE6DCC5}" type="slidenum">
              <a:rPr lang="fr-FR" smtClean="0">
                <a:solidFill>
                  <a:srgbClr val="164946"/>
                </a:solidFill>
              </a:rPr>
              <a:pPr defTabSz="457200"/>
              <a:t>‹N°›</a:t>
            </a:fld>
            <a:endParaRPr lang="fr-FR">
              <a:solidFill>
                <a:srgbClr val="164946"/>
              </a:solidFill>
            </a:endParaRPr>
          </a:p>
        </p:txBody>
      </p:sp>
    </p:spTree>
    <p:extLst>
      <p:ext uri="{BB962C8B-B14F-4D97-AF65-F5344CB8AC3E}">
        <p14:creationId xmlns:p14="http://schemas.microsoft.com/office/powerpoint/2010/main" val="1635461099"/>
      </p:ext>
    </p:extLst>
  </p:cSld>
  <p:clrMap bg1="lt1" tx1="dk1" bg2="lt2" tx2="dk2" accent1="accent1" accent2="accent2" accent3="accent3" accent4="accent4" accent5="accent5" accent6="accent6" hlink="hlink" folHlink="folHlink"/>
  <p:sldLayoutIdLst>
    <p:sldLayoutId id="2147484032" r:id="rId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30000"/>
        </a:lnSpc>
        <a:spcBef>
          <a:spcPts val="1000"/>
        </a:spcBef>
        <a:buFont typeface="Arial" panose="020B0604020202020204" pitchFamily="34" charset="0"/>
        <a:buChar char="•"/>
        <a:tabLst>
          <a:tab pos="180975" algn="l"/>
        </a:tabLst>
        <a:defRPr sz="2800" kern="1200">
          <a:solidFill>
            <a:schemeClr val="tx1"/>
          </a:solidFill>
          <a:latin typeface="+mn-lt"/>
          <a:ea typeface="+mn-ea"/>
          <a:cs typeface="+mn-cs"/>
        </a:defRPr>
      </a:lvl1pPr>
      <a:lvl2pPr marL="361950" indent="0" algn="l" defTabSz="914400" rtl="0" eaLnBrk="1" latinLnBrk="0" hangingPunct="1">
        <a:lnSpc>
          <a:spcPct val="13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0" algn="l" defTabSz="914400" rtl="0" eaLnBrk="1" latinLnBrk="0" hangingPunct="1">
        <a:lnSpc>
          <a:spcPct val="130000"/>
        </a:lnSpc>
        <a:spcBef>
          <a:spcPts val="500"/>
        </a:spcBef>
        <a:buFont typeface="Arial" panose="020B0604020202020204" pitchFamily="34" charset="0"/>
        <a:buChar char="•"/>
        <a:defRPr sz="2000" kern="1200">
          <a:solidFill>
            <a:schemeClr val="tx1"/>
          </a:solidFill>
          <a:latin typeface="+mn-lt"/>
          <a:ea typeface="+mn-ea"/>
          <a:cs typeface="+mn-cs"/>
        </a:defRPr>
      </a:lvl3pPr>
      <a:lvl4pPr marL="1258888"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4pPr>
      <a:lvl5pPr marL="1793875"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DA19DF0A-8006-43A5-9B47-A004ED9075E5}"/>
              </a:ext>
            </a:extLst>
          </p:cNvPr>
          <p:cNvSpPr>
            <a:spLocks noGrp="1"/>
          </p:cNvSpPr>
          <p:nvPr>
            <p:ph type="title"/>
          </p:nvPr>
        </p:nvSpPr>
        <p:spPr>
          <a:xfrm>
            <a:off x="425576" y="291793"/>
            <a:ext cx="11283351" cy="8037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2840A8B4-5E1C-45E7-82E2-91E490A26EDB}"/>
              </a:ext>
            </a:extLst>
          </p:cNvPr>
          <p:cNvSpPr>
            <a:spLocks noGrp="1"/>
          </p:cNvSpPr>
          <p:nvPr>
            <p:ph type="body" idx="1"/>
          </p:nvPr>
        </p:nvSpPr>
        <p:spPr>
          <a:xfrm>
            <a:off x="1656279" y="1725283"/>
            <a:ext cx="10052649" cy="389051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p:txBody>
      </p:sp>
      <p:sp>
        <p:nvSpPr>
          <p:cNvPr id="5" name="Espace réservé du pied de page 4">
            <a:extLst>
              <a:ext uri="{FF2B5EF4-FFF2-40B4-BE49-F238E27FC236}">
                <a16:creationId xmlns="" xmlns:a16="http://schemas.microsoft.com/office/drawing/2014/main" id="{AD7024BF-3BE0-46CB-B193-2776C85DE2B2}"/>
              </a:ext>
            </a:extLst>
          </p:cNvPr>
          <p:cNvSpPr>
            <a:spLocks noGrp="1"/>
          </p:cNvSpPr>
          <p:nvPr>
            <p:ph type="ftr" sz="quarter" idx="3"/>
          </p:nvPr>
        </p:nvSpPr>
        <p:spPr>
          <a:xfrm>
            <a:off x="425576" y="6356369"/>
            <a:ext cx="7727831" cy="365125"/>
          </a:xfrm>
          <a:prstGeom prst="rect">
            <a:avLst/>
          </a:prstGeom>
        </p:spPr>
        <p:txBody>
          <a:bodyPr vert="horz" lIns="91440" tIns="45720" rIns="91440" bIns="45720" rtlCol="0" anchor="ctr"/>
          <a:lstStyle>
            <a:lvl1pPr algn="l">
              <a:defRPr sz="1100">
                <a:solidFill>
                  <a:schemeClr val="tx2"/>
                </a:solidFill>
              </a:defRPr>
            </a:lvl1pPr>
          </a:lstStyle>
          <a:p>
            <a:pPr defTabSz="457200"/>
            <a:r>
              <a:rPr lang="fr-FR">
                <a:solidFill>
                  <a:srgbClr val="164946"/>
                </a:solidFill>
              </a:rPr>
              <a:t>Asdo études pour la Ville de Strasbourg</a:t>
            </a:r>
          </a:p>
        </p:txBody>
      </p:sp>
      <p:sp>
        <p:nvSpPr>
          <p:cNvPr id="6" name="Espace réservé du numéro de diapositive 5">
            <a:extLst>
              <a:ext uri="{FF2B5EF4-FFF2-40B4-BE49-F238E27FC236}">
                <a16:creationId xmlns="" xmlns:a16="http://schemas.microsoft.com/office/drawing/2014/main" id="{288E33FE-4D7E-4D69-A92E-8232B4953095}"/>
              </a:ext>
            </a:extLst>
          </p:cNvPr>
          <p:cNvSpPr>
            <a:spLocks noGrp="1"/>
          </p:cNvSpPr>
          <p:nvPr>
            <p:ph type="sldNum" sz="quarter" idx="4"/>
          </p:nvPr>
        </p:nvSpPr>
        <p:spPr>
          <a:xfrm>
            <a:off x="8610601" y="6356369"/>
            <a:ext cx="3098323" cy="365125"/>
          </a:xfrm>
          <a:prstGeom prst="rect">
            <a:avLst/>
          </a:prstGeom>
        </p:spPr>
        <p:txBody>
          <a:bodyPr vert="horz" lIns="91440" tIns="45720" rIns="91440" bIns="45720" rtlCol="0" anchor="ctr"/>
          <a:lstStyle>
            <a:lvl1pPr algn="r">
              <a:defRPr sz="1100">
                <a:solidFill>
                  <a:schemeClr val="tx2"/>
                </a:solidFill>
              </a:defRPr>
            </a:lvl1pPr>
          </a:lstStyle>
          <a:p>
            <a:pPr defTabSz="457200"/>
            <a:fld id="{0E0D0F04-7DDC-491A-913B-74CEEEE6DCC5}" type="slidenum">
              <a:rPr lang="fr-FR" smtClean="0">
                <a:solidFill>
                  <a:srgbClr val="164946"/>
                </a:solidFill>
              </a:rPr>
              <a:pPr defTabSz="457200"/>
              <a:t>‹N°›</a:t>
            </a:fld>
            <a:endParaRPr lang="fr-FR">
              <a:solidFill>
                <a:srgbClr val="164946"/>
              </a:solidFill>
            </a:endParaRPr>
          </a:p>
        </p:txBody>
      </p:sp>
    </p:spTree>
    <p:extLst>
      <p:ext uri="{BB962C8B-B14F-4D97-AF65-F5344CB8AC3E}">
        <p14:creationId xmlns:p14="http://schemas.microsoft.com/office/powerpoint/2010/main" val="1635461099"/>
      </p:ext>
    </p:extLst>
  </p:cSld>
  <p:clrMap bg1="lt1" tx1="dk1" bg2="lt2" tx2="dk2" accent1="accent1" accent2="accent2" accent3="accent3" accent4="accent4" accent5="accent5" accent6="accent6" hlink="hlink" folHlink="folHlink"/>
  <p:sldLayoutIdLst>
    <p:sldLayoutId id="2147484034" r:id="rId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30000"/>
        </a:lnSpc>
        <a:spcBef>
          <a:spcPts val="1000"/>
        </a:spcBef>
        <a:buFont typeface="Arial" panose="020B0604020202020204" pitchFamily="34" charset="0"/>
        <a:buChar char="•"/>
        <a:tabLst>
          <a:tab pos="180975" algn="l"/>
        </a:tabLst>
        <a:defRPr sz="2800" kern="1200">
          <a:solidFill>
            <a:schemeClr val="tx1"/>
          </a:solidFill>
          <a:latin typeface="+mn-lt"/>
          <a:ea typeface="+mn-ea"/>
          <a:cs typeface="+mn-cs"/>
        </a:defRPr>
      </a:lvl1pPr>
      <a:lvl2pPr marL="361950" indent="0" algn="l" defTabSz="914400" rtl="0" eaLnBrk="1" latinLnBrk="0" hangingPunct="1">
        <a:lnSpc>
          <a:spcPct val="13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0" algn="l" defTabSz="914400" rtl="0" eaLnBrk="1" latinLnBrk="0" hangingPunct="1">
        <a:lnSpc>
          <a:spcPct val="130000"/>
        </a:lnSpc>
        <a:spcBef>
          <a:spcPts val="500"/>
        </a:spcBef>
        <a:buFont typeface="Arial" panose="020B0604020202020204" pitchFamily="34" charset="0"/>
        <a:buChar char="•"/>
        <a:defRPr sz="2000" kern="1200">
          <a:solidFill>
            <a:schemeClr val="tx1"/>
          </a:solidFill>
          <a:latin typeface="+mn-lt"/>
          <a:ea typeface="+mn-ea"/>
          <a:cs typeface="+mn-cs"/>
        </a:defRPr>
      </a:lvl3pPr>
      <a:lvl4pPr marL="1258888"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4pPr>
      <a:lvl5pPr marL="1793875"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B6E93E6-CC3D-4CC5-8282-5DDCFDD04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BB576F9A-70C1-4B51-88A8-2A3DB71FB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1404BDE-978D-4905-8013-B7AA02463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59A029B-FDE8-40A8-BAC6-E12181D6CC51}" type="datetimeFigureOut">
              <a:rPr lang="fr-FR" smtClean="0">
                <a:solidFill>
                  <a:prstClr val="black">
                    <a:tint val="75000"/>
                  </a:prstClr>
                </a:solidFill>
              </a:rPr>
              <a:pPr defTabSz="914400"/>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CC22E8A5-4677-416F-A0B4-BB3273F8A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F96DA11E-3DC9-4C4B-B1AA-1C51DD28D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4F13DEE-3E1B-4EBB-AD87-92EA989D0B3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3124141379"/>
      </p:ext>
    </p:extLst>
  </p:cSld>
  <p:clrMap bg1="lt1" tx1="dk1" bg2="lt2" tx2="dk2" accent1="accent1" accent2="accent2" accent3="accent3" accent4="accent4" accent5="accent5" accent6="accent6" hlink="hlink" folHlink="folHlink"/>
  <p:sldLayoutIdLst>
    <p:sldLayoutId id="21474840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B6E93E6-CC3D-4CC5-8282-5DDCFDD04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BB576F9A-70C1-4B51-88A8-2A3DB71FB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1404BDE-978D-4905-8013-B7AA02463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59A029B-FDE8-40A8-BAC6-E12181D6CC51}" type="datetimeFigureOut">
              <a:rPr lang="fr-FR" smtClean="0">
                <a:solidFill>
                  <a:prstClr val="black">
                    <a:tint val="75000"/>
                  </a:prstClr>
                </a:solidFill>
              </a:rPr>
              <a:pPr defTabSz="914400"/>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CC22E8A5-4677-416F-A0B4-BB3273F8A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F96DA11E-3DC9-4C4B-B1AA-1C51DD28D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4F13DEE-3E1B-4EBB-AD87-92EA989D0B3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3124141379"/>
      </p:ext>
    </p:extLst>
  </p:cSld>
  <p:clrMap bg1="lt1" tx1="dk1" bg2="lt2" tx2="dk2" accent1="accent1" accent2="accent2" accent3="accent3" accent4="accent4" accent5="accent5" accent6="accent6" hlink="hlink" folHlink="folHlink"/>
  <p:sldLayoutIdLst>
    <p:sldLayoutId id="21474840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B6E93E6-CC3D-4CC5-8282-5DDCFDD04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BB576F9A-70C1-4B51-88A8-2A3DB71FB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1404BDE-978D-4905-8013-B7AA02463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59A029B-FDE8-40A8-BAC6-E12181D6CC51}" type="datetimeFigureOut">
              <a:rPr lang="fr-FR" smtClean="0">
                <a:solidFill>
                  <a:prstClr val="black">
                    <a:tint val="75000"/>
                  </a:prstClr>
                </a:solidFill>
              </a:rPr>
              <a:pPr defTabSz="914400"/>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CC22E8A5-4677-416F-A0B4-BB3273F8A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F96DA11E-3DC9-4C4B-B1AA-1C51DD28D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4F13DEE-3E1B-4EBB-AD87-92EA989D0B3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3124141379"/>
      </p:ext>
    </p:extLst>
  </p:cSld>
  <p:clrMap bg1="lt1" tx1="dk1" bg2="lt2" tx2="dk2" accent1="accent1" accent2="accent2" accent3="accent3" accent4="accent4" accent5="accent5" accent6="accent6" hlink="hlink" folHlink="folHlink"/>
  <p:sldLayoutIdLst>
    <p:sldLayoutId id="214748404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B6E93E6-CC3D-4CC5-8282-5DDCFDD04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BB576F9A-70C1-4B51-88A8-2A3DB71FB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1404BDE-978D-4905-8013-B7AA02463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59A029B-FDE8-40A8-BAC6-E12181D6CC51}" type="datetimeFigureOut">
              <a:rPr lang="fr-FR" smtClean="0">
                <a:solidFill>
                  <a:prstClr val="black">
                    <a:tint val="75000"/>
                  </a:prstClr>
                </a:solidFill>
              </a:rPr>
              <a:pPr defTabSz="914400"/>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CC22E8A5-4677-416F-A0B4-BB3273F8A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F96DA11E-3DC9-4C4B-B1AA-1C51DD28D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4F13DEE-3E1B-4EBB-AD87-92EA989D0B3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3124141379"/>
      </p:ext>
    </p:extLst>
  </p:cSld>
  <p:clrMap bg1="lt1" tx1="dk1" bg2="lt2" tx2="dk2" accent1="accent1" accent2="accent2" accent3="accent3" accent4="accent4" accent5="accent5" accent6="accent6" hlink="hlink" folHlink="folHlink"/>
  <p:sldLayoutIdLst>
    <p:sldLayoutId id="214748404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B6E93E6-CC3D-4CC5-8282-5DDCFDD04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BB576F9A-70C1-4B51-88A8-2A3DB71FB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1404BDE-978D-4905-8013-B7AA02463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59A029B-FDE8-40A8-BAC6-E12181D6CC51}" type="datetimeFigureOut">
              <a:rPr lang="fr-FR" smtClean="0">
                <a:solidFill>
                  <a:prstClr val="black">
                    <a:tint val="75000"/>
                  </a:prstClr>
                </a:solidFill>
              </a:rPr>
              <a:pPr defTabSz="914400"/>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CC22E8A5-4677-416F-A0B4-BB3273F8A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F96DA11E-3DC9-4C4B-B1AA-1C51DD28D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4F13DEE-3E1B-4EBB-AD87-92EA989D0B3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3124141379"/>
      </p:ext>
    </p:extLst>
  </p:cSld>
  <p:clrMap bg1="lt1" tx1="dk1" bg2="lt2" tx2="dk2" accent1="accent1" accent2="accent2" accent3="accent3" accent4="accent4" accent5="accent5" accent6="accent6" hlink="hlink" folHlink="folHlink"/>
  <p:sldLayoutIdLst>
    <p:sldLayoutId id="214748404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B6E93E6-CC3D-4CC5-8282-5DDCFDD04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BB576F9A-70C1-4B51-88A8-2A3DB71FB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1404BDE-978D-4905-8013-B7AA02463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59A029B-FDE8-40A8-BAC6-E12181D6CC51}" type="datetimeFigureOut">
              <a:rPr lang="fr-FR" smtClean="0">
                <a:solidFill>
                  <a:prstClr val="black">
                    <a:tint val="75000"/>
                  </a:prstClr>
                </a:solidFill>
              </a:rPr>
              <a:pPr defTabSz="914400"/>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CC22E8A5-4677-416F-A0B4-BB3273F8A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F96DA11E-3DC9-4C4B-B1AA-1C51DD28D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4F13DEE-3E1B-4EBB-AD87-92EA989D0B3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3124141379"/>
      </p:ext>
    </p:extLst>
  </p:cSld>
  <p:clrMap bg1="lt1" tx1="dk1" bg2="lt2" tx2="dk2" accent1="accent1" accent2="accent2" accent3="accent3" accent4="accent4" accent5="accent5" accent6="accent6" hlink="hlink" folHlink="folHlink"/>
  <p:sldLayoutIdLst>
    <p:sldLayoutId id="21474840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21073FDE-5772-EB4F-80F2-D5A87BBBFE47}"/>
              </a:ext>
            </a:extLst>
          </p:cNvPr>
          <p:cNvPicPr>
            <a:picLocks noChangeAspect="1"/>
          </p:cNvPicPr>
          <p:nvPr/>
        </p:nvPicPr>
        <p:blipFill>
          <a:blip r:embed="rId2"/>
          <a:stretch>
            <a:fillRect/>
          </a:stretch>
        </p:blipFill>
        <p:spPr>
          <a:xfrm>
            <a:off x="-1" y="0"/>
            <a:ext cx="908744" cy="6858000"/>
          </a:xfrm>
          <a:prstGeom prst="rect">
            <a:avLst/>
          </a:prstGeom>
        </p:spPr>
      </p:pic>
      <p:pic>
        <p:nvPicPr>
          <p:cNvPr id="8" name="Image 7">
            <a:extLst>
              <a:ext uri="{FF2B5EF4-FFF2-40B4-BE49-F238E27FC236}">
                <a16:creationId xmlns:a16="http://schemas.microsoft.com/office/drawing/2014/main" xmlns="" id="{E9B0BBAE-5629-B549-9582-32FB66374BCF}"/>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0459161" y="6162507"/>
            <a:ext cx="1589779" cy="693311"/>
          </a:xfrm>
          <a:prstGeom prst="rect">
            <a:avLst/>
          </a:prstGeom>
        </p:spPr>
      </p:pic>
      <p:sp>
        <p:nvSpPr>
          <p:cNvPr id="10" name="Slide Number Placeholder 5"/>
          <p:cNvSpPr>
            <a:spLocks noGrp="1"/>
          </p:cNvSpPr>
          <p:nvPr>
            <p:ph type="sldNum" sz="quarter" idx="4"/>
          </p:nvPr>
        </p:nvSpPr>
        <p:spPr>
          <a:xfrm>
            <a:off x="11453969" y="6450933"/>
            <a:ext cx="583395" cy="365123"/>
          </a:xfrm>
          <a:prstGeom prst="rect">
            <a:avLst/>
          </a:prstGeom>
        </p:spPr>
        <p:txBody>
          <a:bodyPr vert="horz" lIns="90864" tIns="45718" rIns="90864" bIns="45718" rtlCol="0" anchor="ctr"/>
          <a:lstStyle>
            <a:lvl1pPr algn="r">
              <a:defRPr sz="900" b="0" i="0">
                <a:solidFill>
                  <a:schemeClr val="tx1"/>
                </a:solidFill>
                <a:latin typeface="Arial" panose="020B0604020202020204" pitchFamily="34" charset="0"/>
                <a:cs typeface="Arial" panose="020B0604020202020204" pitchFamily="34" charset="0"/>
              </a:defRPr>
            </a:lvl1pPr>
          </a:lstStyle>
          <a:p>
            <a:pPr defTabSz="453747"/>
            <a:fld id="{390D934C-17C0-F942-83D7-3A43A08F4E4B}" type="slidenum">
              <a:rPr lang="fr-FR" smtClean="0">
                <a:solidFill>
                  <a:prstClr val="black"/>
                </a:solidFill>
              </a:rPr>
              <a:pPr defTabSz="453747"/>
              <a:t>‹N°›</a:t>
            </a:fld>
            <a:endParaRPr lang="fr-FR" dirty="0">
              <a:solidFill>
                <a:prstClr val="black"/>
              </a:solidFill>
            </a:endParaRPr>
          </a:p>
        </p:txBody>
      </p:sp>
      <p:pic>
        <p:nvPicPr>
          <p:cNvPr id="13" name="Imag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47998" y="148558"/>
            <a:ext cx="1333247" cy="1065091"/>
          </a:xfrm>
          <a:prstGeom prst="rect">
            <a:avLst/>
          </a:prstGeom>
        </p:spPr>
      </p:pic>
    </p:spTree>
    <p:extLst>
      <p:ext uri="{BB962C8B-B14F-4D97-AF65-F5344CB8AC3E}">
        <p14:creationId xmlns:p14="http://schemas.microsoft.com/office/powerpoint/2010/main" val="2629769747"/>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907872" rtl="0" eaLnBrk="1" latinLnBrk="0" hangingPunct="1">
        <a:spcBef>
          <a:spcPct val="0"/>
        </a:spcBef>
        <a:buNone/>
        <a:defRPr sz="4400" kern="1200">
          <a:solidFill>
            <a:schemeClr val="tx1"/>
          </a:solidFill>
          <a:latin typeface="+mj-lt"/>
          <a:ea typeface="+mj-ea"/>
          <a:cs typeface="+mj-cs"/>
        </a:defRPr>
      </a:lvl1pPr>
    </p:titleStyle>
    <p:bodyStyle>
      <a:lvl1pPr marL="340594" indent="-340594" algn="l" defTabSz="9078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7660" indent="-283830" algn="l" defTabSz="9078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4934" indent="-227064" algn="l" defTabSz="9078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88680"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2534"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96588"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0514"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04458"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58550"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07872" rtl="0" eaLnBrk="1" latinLnBrk="0" hangingPunct="1">
        <a:defRPr sz="1900" kern="1200">
          <a:solidFill>
            <a:schemeClr val="tx1"/>
          </a:solidFill>
          <a:latin typeface="+mn-lt"/>
          <a:ea typeface="+mn-ea"/>
          <a:cs typeface="+mn-cs"/>
        </a:defRPr>
      </a:lvl1pPr>
      <a:lvl2pPr marL="453747" algn="l" defTabSz="907872" rtl="0" eaLnBrk="1" latinLnBrk="0" hangingPunct="1">
        <a:defRPr sz="1900" kern="1200">
          <a:solidFill>
            <a:schemeClr val="tx1"/>
          </a:solidFill>
          <a:latin typeface="+mn-lt"/>
          <a:ea typeface="+mn-ea"/>
          <a:cs typeface="+mn-cs"/>
        </a:defRPr>
      </a:lvl2pPr>
      <a:lvl3pPr marL="907872" algn="l" defTabSz="907872" rtl="0" eaLnBrk="1" latinLnBrk="0" hangingPunct="1">
        <a:defRPr sz="1900" kern="1200">
          <a:solidFill>
            <a:schemeClr val="tx1"/>
          </a:solidFill>
          <a:latin typeface="+mn-lt"/>
          <a:ea typeface="+mn-ea"/>
          <a:cs typeface="+mn-cs"/>
        </a:defRPr>
      </a:lvl3pPr>
      <a:lvl4pPr marL="1361809" algn="l" defTabSz="907872" rtl="0" eaLnBrk="1" latinLnBrk="0" hangingPunct="1">
        <a:defRPr sz="1900" kern="1200">
          <a:solidFill>
            <a:schemeClr val="tx1"/>
          </a:solidFill>
          <a:latin typeface="+mn-lt"/>
          <a:ea typeface="+mn-ea"/>
          <a:cs typeface="+mn-cs"/>
        </a:defRPr>
      </a:lvl4pPr>
      <a:lvl5pPr marL="1815744" algn="l" defTabSz="907872" rtl="0" eaLnBrk="1" latinLnBrk="0" hangingPunct="1">
        <a:defRPr sz="1900" kern="1200">
          <a:solidFill>
            <a:schemeClr val="tx1"/>
          </a:solidFill>
          <a:latin typeface="+mn-lt"/>
          <a:ea typeface="+mn-ea"/>
          <a:cs typeface="+mn-cs"/>
        </a:defRPr>
      </a:lvl5pPr>
      <a:lvl6pPr marL="2269870" algn="l" defTabSz="907872" rtl="0" eaLnBrk="1" latinLnBrk="0" hangingPunct="1">
        <a:defRPr sz="1900" kern="1200">
          <a:solidFill>
            <a:schemeClr val="tx1"/>
          </a:solidFill>
          <a:latin typeface="+mn-lt"/>
          <a:ea typeface="+mn-ea"/>
          <a:cs typeface="+mn-cs"/>
        </a:defRPr>
      </a:lvl6pPr>
      <a:lvl7pPr marL="2723615" algn="l" defTabSz="907872" rtl="0" eaLnBrk="1" latinLnBrk="0" hangingPunct="1">
        <a:defRPr sz="1900" kern="1200">
          <a:solidFill>
            <a:schemeClr val="tx1"/>
          </a:solidFill>
          <a:latin typeface="+mn-lt"/>
          <a:ea typeface="+mn-ea"/>
          <a:cs typeface="+mn-cs"/>
        </a:defRPr>
      </a:lvl7pPr>
      <a:lvl8pPr marL="3177363" algn="l" defTabSz="907872" rtl="0" eaLnBrk="1" latinLnBrk="0" hangingPunct="1">
        <a:defRPr sz="1900" kern="1200">
          <a:solidFill>
            <a:schemeClr val="tx1"/>
          </a:solidFill>
          <a:latin typeface="+mn-lt"/>
          <a:ea typeface="+mn-ea"/>
          <a:cs typeface="+mn-cs"/>
        </a:defRPr>
      </a:lvl8pPr>
      <a:lvl9pPr marL="3631332" algn="l" defTabSz="907872" rtl="0" eaLnBrk="1" latinLnBrk="0" hangingPunct="1">
        <a:defRPr sz="19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EB6E93E6-CC3D-4CC5-8282-5DDCFDD04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BB576F9A-70C1-4B51-88A8-2A3DB71FB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E1404BDE-978D-4905-8013-B7AA02463D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59A029B-FDE8-40A8-BAC6-E12181D6CC51}" type="datetimeFigureOut">
              <a:rPr lang="fr-FR" smtClean="0">
                <a:solidFill>
                  <a:prstClr val="black">
                    <a:tint val="75000"/>
                  </a:prstClr>
                </a:solidFill>
              </a:rPr>
              <a:pPr defTabSz="914400"/>
              <a:t>09/03/2022</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CC22E8A5-4677-416F-A0B4-BB3273F8A8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F96DA11E-3DC9-4C4B-B1AA-1C51DD28D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4F13DEE-3E1B-4EBB-AD87-92EA989D0B31}" type="slidenum">
              <a:rPr lang="fr-FR" smtClean="0">
                <a:solidFill>
                  <a:prstClr val="black">
                    <a:tint val="75000"/>
                  </a:prstClr>
                </a:solidFill>
              </a:rPr>
              <a:pPr defTabSz="914400"/>
              <a:t>‹N°›</a:t>
            </a:fld>
            <a:endParaRPr lang="fr-FR">
              <a:solidFill>
                <a:prstClr val="black">
                  <a:tint val="75000"/>
                </a:prstClr>
              </a:solidFill>
            </a:endParaRPr>
          </a:p>
        </p:txBody>
      </p:sp>
    </p:spTree>
    <p:extLst>
      <p:ext uri="{BB962C8B-B14F-4D97-AF65-F5344CB8AC3E}">
        <p14:creationId xmlns:p14="http://schemas.microsoft.com/office/powerpoint/2010/main" val="3124141379"/>
      </p:ext>
    </p:extLst>
  </p:cSld>
  <p:clrMap bg1="lt1" tx1="dk1" bg2="lt2" tx2="dk2" accent1="accent1" accent2="accent2" accent3="accent3" accent4="accent4" accent5="accent5" accent6="accent6" hlink="hlink" folHlink="folHlink"/>
  <p:sldLayoutIdLst>
    <p:sldLayoutId id="21474840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21073FDE-5772-EB4F-80F2-D5A87BBBFE47}"/>
              </a:ext>
            </a:extLst>
          </p:cNvPr>
          <p:cNvPicPr>
            <a:picLocks noChangeAspect="1"/>
          </p:cNvPicPr>
          <p:nvPr/>
        </p:nvPicPr>
        <p:blipFill>
          <a:blip r:embed="rId2"/>
          <a:stretch>
            <a:fillRect/>
          </a:stretch>
        </p:blipFill>
        <p:spPr>
          <a:xfrm>
            <a:off x="-1" y="0"/>
            <a:ext cx="908744" cy="6858000"/>
          </a:xfrm>
          <a:prstGeom prst="rect">
            <a:avLst/>
          </a:prstGeom>
        </p:spPr>
      </p:pic>
      <p:pic>
        <p:nvPicPr>
          <p:cNvPr id="8" name="Image 7">
            <a:extLst>
              <a:ext uri="{FF2B5EF4-FFF2-40B4-BE49-F238E27FC236}">
                <a16:creationId xmlns:a16="http://schemas.microsoft.com/office/drawing/2014/main" xmlns="" id="{E9B0BBAE-5629-B549-9582-32FB66374BCF}"/>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0459161" y="6162507"/>
            <a:ext cx="1589779" cy="693311"/>
          </a:xfrm>
          <a:prstGeom prst="rect">
            <a:avLst/>
          </a:prstGeom>
        </p:spPr>
      </p:pic>
      <p:sp>
        <p:nvSpPr>
          <p:cNvPr id="10" name="Slide Number Placeholder 5"/>
          <p:cNvSpPr>
            <a:spLocks noGrp="1"/>
          </p:cNvSpPr>
          <p:nvPr>
            <p:ph type="sldNum" sz="quarter" idx="4"/>
          </p:nvPr>
        </p:nvSpPr>
        <p:spPr>
          <a:xfrm>
            <a:off x="11453969" y="6450933"/>
            <a:ext cx="583395" cy="365123"/>
          </a:xfrm>
          <a:prstGeom prst="rect">
            <a:avLst/>
          </a:prstGeom>
        </p:spPr>
        <p:txBody>
          <a:bodyPr vert="horz" lIns="90864" tIns="45718" rIns="90864" bIns="45718" rtlCol="0" anchor="ctr"/>
          <a:lstStyle>
            <a:lvl1pPr algn="r">
              <a:defRPr sz="900" b="0" i="0">
                <a:solidFill>
                  <a:schemeClr val="tx1"/>
                </a:solidFill>
                <a:latin typeface="Arial" panose="020B0604020202020204" pitchFamily="34" charset="0"/>
                <a:cs typeface="Arial" panose="020B0604020202020204" pitchFamily="34" charset="0"/>
              </a:defRPr>
            </a:lvl1pPr>
          </a:lstStyle>
          <a:p>
            <a:pPr defTabSz="453747"/>
            <a:fld id="{390D934C-17C0-F942-83D7-3A43A08F4E4B}" type="slidenum">
              <a:rPr lang="fr-FR" smtClean="0">
                <a:solidFill>
                  <a:prstClr val="black"/>
                </a:solidFill>
              </a:rPr>
              <a:pPr defTabSz="453747"/>
              <a:t>‹N°›</a:t>
            </a:fld>
            <a:endParaRPr lang="fr-FR" dirty="0">
              <a:solidFill>
                <a:prstClr val="black"/>
              </a:solidFill>
            </a:endParaRPr>
          </a:p>
        </p:txBody>
      </p:sp>
      <p:pic>
        <p:nvPicPr>
          <p:cNvPr id="13" name="Imag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47998" y="148558"/>
            <a:ext cx="1333247" cy="1065091"/>
          </a:xfrm>
          <a:prstGeom prst="rect">
            <a:avLst/>
          </a:prstGeom>
        </p:spPr>
      </p:pic>
    </p:spTree>
    <p:extLst>
      <p:ext uri="{BB962C8B-B14F-4D97-AF65-F5344CB8AC3E}">
        <p14:creationId xmlns:p14="http://schemas.microsoft.com/office/powerpoint/2010/main" val="2629769747"/>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907872" rtl="0" eaLnBrk="1" latinLnBrk="0" hangingPunct="1">
        <a:spcBef>
          <a:spcPct val="0"/>
        </a:spcBef>
        <a:buNone/>
        <a:defRPr sz="4400" kern="1200">
          <a:solidFill>
            <a:schemeClr val="tx1"/>
          </a:solidFill>
          <a:latin typeface="+mj-lt"/>
          <a:ea typeface="+mj-ea"/>
          <a:cs typeface="+mj-cs"/>
        </a:defRPr>
      </a:lvl1pPr>
    </p:titleStyle>
    <p:bodyStyle>
      <a:lvl1pPr marL="340594" indent="-340594" algn="l" defTabSz="9078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7660" indent="-283830" algn="l" defTabSz="9078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4934" indent="-227064" algn="l" defTabSz="9078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88680"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2534"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96588"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0514"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04458"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58550"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07872" rtl="0" eaLnBrk="1" latinLnBrk="0" hangingPunct="1">
        <a:defRPr sz="1900" kern="1200">
          <a:solidFill>
            <a:schemeClr val="tx1"/>
          </a:solidFill>
          <a:latin typeface="+mn-lt"/>
          <a:ea typeface="+mn-ea"/>
          <a:cs typeface="+mn-cs"/>
        </a:defRPr>
      </a:lvl1pPr>
      <a:lvl2pPr marL="453747" algn="l" defTabSz="907872" rtl="0" eaLnBrk="1" latinLnBrk="0" hangingPunct="1">
        <a:defRPr sz="1900" kern="1200">
          <a:solidFill>
            <a:schemeClr val="tx1"/>
          </a:solidFill>
          <a:latin typeface="+mn-lt"/>
          <a:ea typeface="+mn-ea"/>
          <a:cs typeface="+mn-cs"/>
        </a:defRPr>
      </a:lvl2pPr>
      <a:lvl3pPr marL="907872" algn="l" defTabSz="907872" rtl="0" eaLnBrk="1" latinLnBrk="0" hangingPunct="1">
        <a:defRPr sz="1900" kern="1200">
          <a:solidFill>
            <a:schemeClr val="tx1"/>
          </a:solidFill>
          <a:latin typeface="+mn-lt"/>
          <a:ea typeface="+mn-ea"/>
          <a:cs typeface="+mn-cs"/>
        </a:defRPr>
      </a:lvl3pPr>
      <a:lvl4pPr marL="1361809" algn="l" defTabSz="907872" rtl="0" eaLnBrk="1" latinLnBrk="0" hangingPunct="1">
        <a:defRPr sz="1900" kern="1200">
          <a:solidFill>
            <a:schemeClr val="tx1"/>
          </a:solidFill>
          <a:latin typeface="+mn-lt"/>
          <a:ea typeface="+mn-ea"/>
          <a:cs typeface="+mn-cs"/>
        </a:defRPr>
      </a:lvl4pPr>
      <a:lvl5pPr marL="1815744" algn="l" defTabSz="907872" rtl="0" eaLnBrk="1" latinLnBrk="0" hangingPunct="1">
        <a:defRPr sz="1900" kern="1200">
          <a:solidFill>
            <a:schemeClr val="tx1"/>
          </a:solidFill>
          <a:latin typeface="+mn-lt"/>
          <a:ea typeface="+mn-ea"/>
          <a:cs typeface="+mn-cs"/>
        </a:defRPr>
      </a:lvl5pPr>
      <a:lvl6pPr marL="2269870" algn="l" defTabSz="907872" rtl="0" eaLnBrk="1" latinLnBrk="0" hangingPunct="1">
        <a:defRPr sz="1900" kern="1200">
          <a:solidFill>
            <a:schemeClr val="tx1"/>
          </a:solidFill>
          <a:latin typeface="+mn-lt"/>
          <a:ea typeface="+mn-ea"/>
          <a:cs typeface="+mn-cs"/>
        </a:defRPr>
      </a:lvl6pPr>
      <a:lvl7pPr marL="2723615" algn="l" defTabSz="907872" rtl="0" eaLnBrk="1" latinLnBrk="0" hangingPunct="1">
        <a:defRPr sz="1900" kern="1200">
          <a:solidFill>
            <a:schemeClr val="tx1"/>
          </a:solidFill>
          <a:latin typeface="+mn-lt"/>
          <a:ea typeface="+mn-ea"/>
          <a:cs typeface="+mn-cs"/>
        </a:defRPr>
      </a:lvl7pPr>
      <a:lvl8pPr marL="3177363" algn="l" defTabSz="907872" rtl="0" eaLnBrk="1" latinLnBrk="0" hangingPunct="1">
        <a:defRPr sz="1900" kern="1200">
          <a:solidFill>
            <a:schemeClr val="tx1"/>
          </a:solidFill>
          <a:latin typeface="+mn-lt"/>
          <a:ea typeface="+mn-ea"/>
          <a:cs typeface="+mn-cs"/>
        </a:defRPr>
      </a:lvl8pPr>
      <a:lvl9pPr marL="3631332" algn="l" defTabSz="907872"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21073FDE-5772-EB4F-80F2-D5A87BBBFE47}"/>
              </a:ext>
            </a:extLst>
          </p:cNvPr>
          <p:cNvPicPr>
            <a:picLocks noChangeAspect="1"/>
          </p:cNvPicPr>
          <p:nvPr/>
        </p:nvPicPr>
        <p:blipFill>
          <a:blip r:embed="rId2"/>
          <a:stretch>
            <a:fillRect/>
          </a:stretch>
        </p:blipFill>
        <p:spPr>
          <a:xfrm>
            <a:off x="-1" y="0"/>
            <a:ext cx="908744" cy="6858000"/>
          </a:xfrm>
          <a:prstGeom prst="rect">
            <a:avLst/>
          </a:prstGeom>
        </p:spPr>
      </p:pic>
      <p:pic>
        <p:nvPicPr>
          <p:cNvPr id="8" name="Image 7">
            <a:extLst>
              <a:ext uri="{FF2B5EF4-FFF2-40B4-BE49-F238E27FC236}">
                <a16:creationId xmlns:a16="http://schemas.microsoft.com/office/drawing/2014/main" xmlns="" id="{E9B0BBAE-5629-B549-9582-32FB66374BCF}"/>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0459161" y="6162506"/>
            <a:ext cx="1589779" cy="693311"/>
          </a:xfrm>
          <a:prstGeom prst="rect">
            <a:avLst/>
          </a:prstGeom>
        </p:spPr>
      </p:pic>
      <p:sp>
        <p:nvSpPr>
          <p:cNvPr id="10" name="Slide Number Placeholder 5"/>
          <p:cNvSpPr>
            <a:spLocks noGrp="1"/>
          </p:cNvSpPr>
          <p:nvPr>
            <p:ph type="sldNum" sz="quarter" idx="4"/>
          </p:nvPr>
        </p:nvSpPr>
        <p:spPr>
          <a:xfrm>
            <a:off x="11453969" y="6450933"/>
            <a:ext cx="583395" cy="365123"/>
          </a:xfrm>
          <a:prstGeom prst="rect">
            <a:avLst/>
          </a:prstGeom>
        </p:spPr>
        <p:txBody>
          <a:bodyPr vert="horz" lIns="90864" tIns="45718" rIns="90864" bIns="45718" rtlCol="0" anchor="ctr"/>
          <a:lstStyle>
            <a:lvl1pPr algn="r">
              <a:defRPr sz="900" b="0" i="0">
                <a:solidFill>
                  <a:schemeClr val="tx1"/>
                </a:solidFill>
                <a:latin typeface="Arial" panose="020B0604020202020204" pitchFamily="34" charset="0"/>
                <a:cs typeface="Arial" panose="020B0604020202020204" pitchFamily="34" charset="0"/>
              </a:defRPr>
            </a:lvl1pPr>
          </a:lstStyle>
          <a:p>
            <a:pPr defTabSz="453747"/>
            <a:fld id="{390D934C-17C0-F942-83D7-3A43A08F4E4B}" type="slidenum">
              <a:rPr lang="fr-FR" smtClean="0">
                <a:solidFill>
                  <a:prstClr val="black"/>
                </a:solidFill>
              </a:rPr>
              <a:pPr defTabSz="453747"/>
              <a:t>‹N°›</a:t>
            </a:fld>
            <a:endParaRPr lang="fr-FR" dirty="0">
              <a:solidFill>
                <a:prstClr val="black"/>
              </a:solidFill>
            </a:endParaRPr>
          </a:p>
        </p:txBody>
      </p:sp>
      <p:pic>
        <p:nvPicPr>
          <p:cNvPr id="13" name="Imag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47998" y="148558"/>
            <a:ext cx="1333247" cy="1065091"/>
          </a:xfrm>
          <a:prstGeom prst="rect">
            <a:avLst/>
          </a:prstGeom>
        </p:spPr>
      </p:pic>
    </p:spTree>
    <p:extLst>
      <p:ext uri="{BB962C8B-B14F-4D97-AF65-F5344CB8AC3E}">
        <p14:creationId xmlns:p14="http://schemas.microsoft.com/office/powerpoint/2010/main" val="2629769747"/>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907872" rtl="0" eaLnBrk="1" latinLnBrk="0" hangingPunct="1">
        <a:spcBef>
          <a:spcPct val="0"/>
        </a:spcBef>
        <a:buNone/>
        <a:defRPr sz="4400" kern="1200">
          <a:solidFill>
            <a:schemeClr val="tx1"/>
          </a:solidFill>
          <a:latin typeface="+mj-lt"/>
          <a:ea typeface="+mj-ea"/>
          <a:cs typeface="+mj-cs"/>
        </a:defRPr>
      </a:lvl1pPr>
    </p:titleStyle>
    <p:bodyStyle>
      <a:lvl1pPr marL="340594" indent="-340594" algn="l" defTabSz="9078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7660" indent="-283830" algn="l" defTabSz="9078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4934" indent="-227064" algn="l" defTabSz="9078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88680"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2534"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96588"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0514"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04458"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58550"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07872" rtl="0" eaLnBrk="1" latinLnBrk="0" hangingPunct="1">
        <a:defRPr sz="1900" kern="1200">
          <a:solidFill>
            <a:schemeClr val="tx1"/>
          </a:solidFill>
          <a:latin typeface="+mn-lt"/>
          <a:ea typeface="+mn-ea"/>
          <a:cs typeface="+mn-cs"/>
        </a:defRPr>
      </a:lvl1pPr>
      <a:lvl2pPr marL="453747" algn="l" defTabSz="907872" rtl="0" eaLnBrk="1" latinLnBrk="0" hangingPunct="1">
        <a:defRPr sz="1900" kern="1200">
          <a:solidFill>
            <a:schemeClr val="tx1"/>
          </a:solidFill>
          <a:latin typeface="+mn-lt"/>
          <a:ea typeface="+mn-ea"/>
          <a:cs typeface="+mn-cs"/>
        </a:defRPr>
      </a:lvl2pPr>
      <a:lvl3pPr marL="907872" algn="l" defTabSz="907872" rtl="0" eaLnBrk="1" latinLnBrk="0" hangingPunct="1">
        <a:defRPr sz="1900" kern="1200">
          <a:solidFill>
            <a:schemeClr val="tx1"/>
          </a:solidFill>
          <a:latin typeface="+mn-lt"/>
          <a:ea typeface="+mn-ea"/>
          <a:cs typeface="+mn-cs"/>
        </a:defRPr>
      </a:lvl3pPr>
      <a:lvl4pPr marL="1361809" algn="l" defTabSz="907872" rtl="0" eaLnBrk="1" latinLnBrk="0" hangingPunct="1">
        <a:defRPr sz="1900" kern="1200">
          <a:solidFill>
            <a:schemeClr val="tx1"/>
          </a:solidFill>
          <a:latin typeface="+mn-lt"/>
          <a:ea typeface="+mn-ea"/>
          <a:cs typeface="+mn-cs"/>
        </a:defRPr>
      </a:lvl4pPr>
      <a:lvl5pPr marL="1815744" algn="l" defTabSz="907872" rtl="0" eaLnBrk="1" latinLnBrk="0" hangingPunct="1">
        <a:defRPr sz="1900" kern="1200">
          <a:solidFill>
            <a:schemeClr val="tx1"/>
          </a:solidFill>
          <a:latin typeface="+mn-lt"/>
          <a:ea typeface="+mn-ea"/>
          <a:cs typeface="+mn-cs"/>
        </a:defRPr>
      </a:lvl5pPr>
      <a:lvl6pPr marL="2269870" algn="l" defTabSz="907872" rtl="0" eaLnBrk="1" latinLnBrk="0" hangingPunct="1">
        <a:defRPr sz="1900" kern="1200">
          <a:solidFill>
            <a:schemeClr val="tx1"/>
          </a:solidFill>
          <a:latin typeface="+mn-lt"/>
          <a:ea typeface="+mn-ea"/>
          <a:cs typeface="+mn-cs"/>
        </a:defRPr>
      </a:lvl6pPr>
      <a:lvl7pPr marL="2723615" algn="l" defTabSz="907872" rtl="0" eaLnBrk="1" latinLnBrk="0" hangingPunct="1">
        <a:defRPr sz="1900" kern="1200">
          <a:solidFill>
            <a:schemeClr val="tx1"/>
          </a:solidFill>
          <a:latin typeface="+mn-lt"/>
          <a:ea typeface="+mn-ea"/>
          <a:cs typeface="+mn-cs"/>
        </a:defRPr>
      </a:lvl7pPr>
      <a:lvl8pPr marL="3177363" algn="l" defTabSz="907872" rtl="0" eaLnBrk="1" latinLnBrk="0" hangingPunct="1">
        <a:defRPr sz="1900" kern="1200">
          <a:solidFill>
            <a:schemeClr val="tx1"/>
          </a:solidFill>
          <a:latin typeface="+mn-lt"/>
          <a:ea typeface="+mn-ea"/>
          <a:cs typeface="+mn-cs"/>
        </a:defRPr>
      </a:lvl8pPr>
      <a:lvl9pPr marL="3631332" algn="l" defTabSz="907872"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21073FDE-5772-EB4F-80F2-D5A87BBBFE47}"/>
              </a:ext>
            </a:extLst>
          </p:cNvPr>
          <p:cNvPicPr>
            <a:picLocks noChangeAspect="1"/>
          </p:cNvPicPr>
          <p:nvPr/>
        </p:nvPicPr>
        <p:blipFill>
          <a:blip r:embed="rId2"/>
          <a:stretch>
            <a:fillRect/>
          </a:stretch>
        </p:blipFill>
        <p:spPr>
          <a:xfrm>
            <a:off x="-1" y="0"/>
            <a:ext cx="908744" cy="6858000"/>
          </a:xfrm>
          <a:prstGeom prst="rect">
            <a:avLst/>
          </a:prstGeom>
        </p:spPr>
      </p:pic>
      <p:pic>
        <p:nvPicPr>
          <p:cNvPr id="8" name="Image 7">
            <a:extLst>
              <a:ext uri="{FF2B5EF4-FFF2-40B4-BE49-F238E27FC236}">
                <a16:creationId xmlns:a16="http://schemas.microsoft.com/office/drawing/2014/main" xmlns="" id="{E9B0BBAE-5629-B549-9582-32FB66374BCF}"/>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0459161" y="6162505"/>
            <a:ext cx="1589779" cy="693311"/>
          </a:xfrm>
          <a:prstGeom prst="rect">
            <a:avLst/>
          </a:prstGeom>
        </p:spPr>
      </p:pic>
      <p:sp>
        <p:nvSpPr>
          <p:cNvPr id="10" name="Slide Number Placeholder 5"/>
          <p:cNvSpPr>
            <a:spLocks noGrp="1"/>
          </p:cNvSpPr>
          <p:nvPr>
            <p:ph type="sldNum" sz="quarter" idx="4"/>
          </p:nvPr>
        </p:nvSpPr>
        <p:spPr>
          <a:xfrm>
            <a:off x="11453969" y="6450933"/>
            <a:ext cx="583395" cy="365123"/>
          </a:xfrm>
          <a:prstGeom prst="rect">
            <a:avLst/>
          </a:prstGeom>
        </p:spPr>
        <p:txBody>
          <a:bodyPr vert="horz" lIns="90864" tIns="45718" rIns="90864" bIns="45718" rtlCol="0" anchor="ctr"/>
          <a:lstStyle>
            <a:lvl1pPr algn="r">
              <a:defRPr sz="900" b="0" i="0">
                <a:solidFill>
                  <a:schemeClr val="tx1"/>
                </a:solidFill>
                <a:latin typeface="Arial" panose="020B0604020202020204" pitchFamily="34" charset="0"/>
                <a:cs typeface="Arial" panose="020B0604020202020204" pitchFamily="34" charset="0"/>
              </a:defRPr>
            </a:lvl1pPr>
          </a:lstStyle>
          <a:p>
            <a:pPr defTabSz="453747"/>
            <a:fld id="{390D934C-17C0-F942-83D7-3A43A08F4E4B}" type="slidenum">
              <a:rPr lang="fr-FR" smtClean="0">
                <a:solidFill>
                  <a:prstClr val="black"/>
                </a:solidFill>
              </a:rPr>
              <a:pPr defTabSz="453747"/>
              <a:t>‹N°›</a:t>
            </a:fld>
            <a:endParaRPr lang="fr-FR" dirty="0">
              <a:solidFill>
                <a:prstClr val="black"/>
              </a:solidFill>
            </a:endParaRPr>
          </a:p>
        </p:txBody>
      </p:sp>
      <p:pic>
        <p:nvPicPr>
          <p:cNvPr id="13" name="Imag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47998" y="148558"/>
            <a:ext cx="1333247" cy="1065091"/>
          </a:xfrm>
          <a:prstGeom prst="rect">
            <a:avLst/>
          </a:prstGeom>
        </p:spPr>
      </p:pic>
    </p:spTree>
    <p:extLst>
      <p:ext uri="{BB962C8B-B14F-4D97-AF65-F5344CB8AC3E}">
        <p14:creationId xmlns:p14="http://schemas.microsoft.com/office/powerpoint/2010/main" val="2629769747"/>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907872" rtl="0" eaLnBrk="1" latinLnBrk="0" hangingPunct="1">
        <a:spcBef>
          <a:spcPct val="0"/>
        </a:spcBef>
        <a:buNone/>
        <a:defRPr sz="4400" kern="1200">
          <a:solidFill>
            <a:schemeClr val="tx1"/>
          </a:solidFill>
          <a:latin typeface="+mj-lt"/>
          <a:ea typeface="+mj-ea"/>
          <a:cs typeface="+mj-cs"/>
        </a:defRPr>
      </a:lvl1pPr>
    </p:titleStyle>
    <p:bodyStyle>
      <a:lvl1pPr marL="340594" indent="-340594" algn="l" defTabSz="9078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37660" indent="-283830" algn="l" defTabSz="9078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4934" indent="-227064" algn="l" defTabSz="9078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88680"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42534"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496588"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50514"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04458"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58550" indent="-227064" algn="l" defTabSz="9078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07872" rtl="0" eaLnBrk="1" latinLnBrk="0" hangingPunct="1">
        <a:defRPr sz="1900" kern="1200">
          <a:solidFill>
            <a:schemeClr val="tx1"/>
          </a:solidFill>
          <a:latin typeface="+mn-lt"/>
          <a:ea typeface="+mn-ea"/>
          <a:cs typeface="+mn-cs"/>
        </a:defRPr>
      </a:lvl1pPr>
      <a:lvl2pPr marL="453747" algn="l" defTabSz="907872" rtl="0" eaLnBrk="1" latinLnBrk="0" hangingPunct="1">
        <a:defRPr sz="1900" kern="1200">
          <a:solidFill>
            <a:schemeClr val="tx1"/>
          </a:solidFill>
          <a:latin typeface="+mn-lt"/>
          <a:ea typeface="+mn-ea"/>
          <a:cs typeface="+mn-cs"/>
        </a:defRPr>
      </a:lvl2pPr>
      <a:lvl3pPr marL="907872" algn="l" defTabSz="907872" rtl="0" eaLnBrk="1" latinLnBrk="0" hangingPunct="1">
        <a:defRPr sz="1900" kern="1200">
          <a:solidFill>
            <a:schemeClr val="tx1"/>
          </a:solidFill>
          <a:latin typeface="+mn-lt"/>
          <a:ea typeface="+mn-ea"/>
          <a:cs typeface="+mn-cs"/>
        </a:defRPr>
      </a:lvl3pPr>
      <a:lvl4pPr marL="1361809" algn="l" defTabSz="907872" rtl="0" eaLnBrk="1" latinLnBrk="0" hangingPunct="1">
        <a:defRPr sz="1900" kern="1200">
          <a:solidFill>
            <a:schemeClr val="tx1"/>
          </a:solidFill>
          <a:latin typeface="+mn-lt"/>
          <a:ea typeface="+mn-ea"/>
          <a:cs typeface="+mn-cs"/>
        </a:defRPr>
      </a:lvl4pPr>
      <a:lvl5pPr marL="1815744" algn="l" defTabSz="907872" rtl="0" eaLnBrk="1" latinLnBrk="0" hangingPunct="1">
        <a:defRPr sz="1900" kern="1200">
          <a:solidFill>
            <a:schemeClr val="tx1"/>
          </a:solidFill>
          <a:latin typeface="+mn-lt"/>
          <a:ea typeface="+mn-ea"/>
          <a:cs typeface="+mn-cs"/>
        </a:defRPr>
      </a:lvl5pPr>
      <a:lvl6pPr marL="2269870" algn="l" defTabSz="907872" rtl="0" eaLnBrk="1" latinLnBrk="0" hangingPunct="1">
        <a:defRPr sz="1900" kern="1200">
          <a:solidFill>
            <a:schemeClr val="tx1"/>
          </a:solidFill>
          <a:latin typeface="+mn-lt"/>
          <a:ea typeface="+mn-ea"/>
          <a:cs typeface="+mn-cs"/>
        </a:defRPr>
      </a:lvl6pPr>
      <a:lvl7pPr marL="2723615" algn="l" defTabSz="907872" rtl="0" eaLnBrk="1" latinLnBrk="0" hangingPunct="1">
        <a:defRPr sz="1900" kern="1200">
          <a:solidFill>
            <a:schemeClr val="tx1"/>
          </a:solidFill>
          <a:latin typeface="+mn-lt"/>
          <a:ea typeface="+mn-ea"/>
          <a:cs typeface="+mn-cs"/>
        </a:defRPr>
      </a:lvl7pPr>
      <a:lvl8pPr marL="3177363" algn="l" defTabSz="907872" rtl="0" eaLnBrk="1" latinLnBrk="0" hangingPunct="1">
        <a:defRPr sz="1900" kern="1200">
          <a:solidFill>
            <a:schemeClr val="tx1"/>
          </a:solidFill>
          <a:latin typeface="+mn-lt"/>
          <a:ea typeface="+mn-ea"/>
          <a:cs typeface="+mn-cs"/>
        </a:defRPr>
      </a:lvl8pPr>
      <a:lvl9pPr marL="3631332" algn="l" defTabSz="907872"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4" y="2276879"/>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8720"/>
            <a:r>
              <a:rPr lang="fr-FR" dirty="0" smtClean="0">
                <a:solidFill>
                  <a:srgbClr val="000000"/>
                </a:solidFill>
              </a:rPr>
              <a:t>Délégation régionale académique jeunesse, engagement et sports</a:t>
            </a: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100" b="1">
                <a:solidFill>
                  <a:schemeClr val="tx1"/>
                </a:solidFill>
              </a:defRPr>
            </a:lvl1pPr>
          </a:lstStyle>
          <a:p>
            <a:pPr defTabSz="1218720"/>
            <a:fld id="{733122C9-A0B9-462F-8757-0847AD287B63}" type="slidenum">
              <a:rPr lang="fr-FR" smtClean="0">
                <a:solidFill>
                  <a:srgbClr val="000000"/>
                </a:solidFill>
              </a:rPr>
              <a:pPr defTabSz="1218720"/>
              <a:t>‹N°›</a:t>
            </a:fld>
            <a:endParaRPr lang="fr-FR" dirty="0">
              <a:solidFill>
                <a:srgbClr val="000000"/>
              </a:solidFill>
            </a:endParaRPr>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xmlns="" id="{59FB2B3E-557E-DB42-9DB7-D6A72FD3ABE4}"/>
              </a:ext>
            </a:extLst>
          </p:cNvPr>
          <p:cNvSpPr>
            <a:spLocks noGrp="1"/>
          </p:cNvSpPr>
          <p:nvPr>
            <p:ph type="title"/>
          </p:nvPr>
        </p:nvSpPr>
        <p:spPr>
          <a:xfrm>
            <a:off x="431804" y="1172843"/>
            <a:ext cx="11233151" cy="719988"/>
          </a:xfrm>
          <a:prstGeom prst="rect">
            <a:avLst/>
          </a:prstGeom>
        </p:spPr>
        <p:txBody>
          <a:bodyPr vert="horz" lIns="121877" tIns="60938" rIns="121877" bIns="60938" rtlCol="0" anchor="ctr">
            <a:normAutofit/>
          </a:bodyPr>
          <a:lstStyle/>
          <a:p>
            <a:r>
              <a:rPr lang="fr-FR" dirty="0"/>
              <a:t>Titre </a:t>
            </a:r>
          </a:p>
        </p:txBody>
      </p:sp>
      <p:sp>
        <p:nvSpPr>
          <p:cNvPr id="2" name="Espace réservé de la date 1">
            <a:extLst>
              <a:ext uri="{FF2B5EF4-FFF2-40B4-BE49-F238E27FC236}">
                <a16:creationId xmlns:a16="http://schemas.microsoft.com/office/drawing/2014/main" xmlns="" id="{F8170561-5F7A-B046-81BE-E60E60355D4F}"/>
              </a:ext>
            </a:extLst>
          </p:cNvPr>
          <p:cNvSpPr>
            <a:spLocks noGrp="1"/>
          </p:cNvSpPr>
          <p:nvPr>
            <p:ph type="dt" sz="half" idx="2"/>
          </p:nvPr>
        </p:nvSpPr>
        <p:spPr>
          <a:xfrm>
            <a:off x="420937" y="6378341"/>
            <a:ext cx="2743200" cy="366183"/>
          </a:xfrm>
          <a:prstGeom prst="rect">
            <a:avLst/>
          </a:prstGeom>
        </p:spPr>
        <p:txBody>
          <a:bodyPr vert="horz" lIns="121877" tIns="60938" rIns="121877" bIns="60938" rtlCol="0" anchor="ctr"/>
          <a:lstStyle>
            <a:lvl1pPr algn="l">
              <a:defRPr sz="1100" b="1">
                <a:solidFill>
                  <a:schemeClr val="tx1"/>
                </a:solidFill>
              </a:defRPr>
            </a:lvl1pPr>
          </a:lstStyle>
          <a:p>
            <a:pPr defTabSz="1218720"/>
            <a:fld id="{B858D49A-5A7A-574D-A0ED-52B5C1EFA876}" type="datetime1">
              <a:rPr lang="fr-FR" cap="all" smtClean="0">
                <a:solidFill>
                  <a:srgbClr val="000000"/>
                </a:solidFill>
              </a:rPr>
              <a:pPr defTabSz="1218720"/>
              <a:t>09/03/2022</a:t>
            </a:fld>
            <a:endParaRPr lang="fr-FR" cap="all" dirty="0">
              <a:solidFill>
                <a:srgbClr val="000000"/>
              </a:solidFill>
            </a:endParaRPr>
          </a:p>
        </p:txBody>
      </p:sp>
      <p:cxnSp>
        <p:nvCxnSpPr>
          <p:cNvPr id="9" name="Connecteur droit 8">
            <a:extLst>
              <a:ext uri="{FF2B5EF4-FFF2-40B4-BE49-F238E27FC236}">
                <a16:creationId xmlns:a16="http://schemas.microsoft.com/office/drawing/2014/main" xmlns=""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383" y="260663"/>
            <a:ext cx="1669308" cy="841513"/>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timing>
    <p:tnLst>
      <p:par>
        <p:cTn id="1" dur="indefinite" restart="never" nodeType="tmRoot"/>
      </p:par>
    </p:tnLst>
  </p:timing>
  <p:hf hdr="0"/>
  <p:txStyles>
    <p:titleStyle>
      <a:lvl1pPr marL="19050" indent="0" algn="l" defTabSz="1218720" rtl="0" eaLnBrk="1" latinLnBrk="0" hangingPunct="1">
        <a:lnSpc>
          <a:spcPct val="90000"/>
        </a:lnSpc>
        <a:spcBef>
          <a:spcPct val="0"/>
        </a:spcBef>
        <a:buNone/>
        <a:tabLst/>
        <a:defRPr sz="3300" b="1" kern="1200">
          <a:solidFill>
            <a:schemeClr val="tx1"/>
          </a:solidFill>
          <a:latin typeface="+mj-lt"/>
          <a:ea typeface="+mj-ea"/>
          <a:cs typeface="+mj-cs"/>
        </a:defRPr>
      </a:lvl1pPr>
    </p:titleStyle>
    <p:bodyStyle>
      <a:lvl1pPr marL="122724" indent="0" algn="l" defTabSz="1218720" rtl="0" eaLnBrk="1" latinLnBrk="0" hangingPunct="1">
        <a:lnSpc>
          <a:spcPct val="100000"/>
        </a:lnSpc>
        <a:spcBef>
          <a:spcPts val="0"/>
        </a:spcBef>
        <a:spcAft>
          <a:spcPts val="667"/>
        </a:spcAft>
        <a:buFont typeface="Arial" pitchFamily="34" charset="0"/>
        <a:buNone/>
        <a:tabLst/>
        <a:defRPr sz="1900" b="0" kern="1200">
          <a:solidFill>
            <a:schemeClr val="tx1"/>
          </a:solidFill>
          <a:latin typeface="+mn-lt"/>
          <a:ea typeface="+mn-ea"/>
          <a:cs typeface="+mn-cs"/>
        </a:defRPr>
      </a:lvl1pPr>
      <a:lvl2pPr marL="468408" indent="-228514" algn="l" defTabSz="121872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322" indent="-228514" algn="l" defTabSz="1218720" rtl="0" eaLnBrk="1" latinLnBrk="0" hangingPunct="1">
        <a:lnSpc>
          <a:spcPct val="100000"/>
        </a:lnSpc>
        <a:spcBef>
          <a:spcPts val="133"/>
        </a:spcBef>
        <a:spcAft>
          <a:spcPts val="133"/>
        </a:spcAft>
        <a:buSzPct val="100000"/>
        <a:buFont typeface="Wingdings" pitchFamily="2" charset="2"/>
        <a:buChar char="§"/>
        <a:defRPr sz="1300" kern="1200">
          <a:solidFill>
            <a:schemeClr val="tx1"/>
          </a:solidFill>
          <a:latin typeface="+mn-lt"/>
          <a:ea typeface="+mn-ea"/>
          <a:cs typeface="+mn-cs"/>
        </a:defRPr>
      </a:lvl3pPr>
      <a:lvl4pPr marL="948216" indent="-228514" algn="l" defTabSz="1218720" rtl="0" eaLnBrk="1" latinLnBrk="0" hangingPunct="1">
        <a:lnSpc>
          <a:spcPct val="100000"/>
        </a:lnSpc>
        <a:spcBef>
          <a:spcPts val="133"/>
        </a:spcBef>
        <a:spcAft>
          <a:spcPts val="133"/>
        </a:spcAft>
        <a:buSzPct val="100000"/>
        <a:buFont typeface="Arial" panose="020B0604020202020204" pitchFamily="34" charset="0"/>
        <a:buChar char="•"/>
        <a:defRPr sz="1100" kern="1200">
          <a:solidFill>
            <a:schemeClr val="tx1"/>
          </a:solidFill>
          <a:latin typeface="+mn-lt"/>
          <a:ea typeface="+mn-ea"/>
          <a:cs typeface="+mn-cs"/>
        </a:defRPr>
      </a:lvl4pPr>
      <a:lvl5pPr marL="1236109" indent="-228514" algn="l" defTabSz="1218720" rtl="0" eaLnBrk="1" latinLnBrk="0" hangingPunct="1">
        <a:lnSpc>
          <a:spcPct val="100000"/>
        </a:lnSpc>
        <a:spcBef>
          <a:spcPts val="133"/>
        </a:spcBef>
        <a:spcAft>
          <a:spcPts val="133"/>
        </a:spcAft>
        <a:buSzPct val="100000"/>
        <a:buFont typeface="Wingdings" pitchFamily="2" charset="2"/>
        <a:buChar char="§"/>
        <a:defRPr sz="900" kern="1200">
          <a:solidFill>
            <a:schemeClr val="tx1"/>
          </a:solidFill>
          <a:latin typeface="+mn-lt"/>
          <a:ea typeface="+mn-ea"/>
          <a:cs typeface="+mn-cs"/>
        </a:defRPr>
      </a:lvl5pPr>
      <a:lvl6pPr marL="3351456" indent="-304672" algn="l" defTabSz="121872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0821" indent="-304672" algn="l" defTabSz="121872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265493" indent="0" algn="l" defTabSz="1218720" rtl="0" eaLnBrk="1" latinLnBrk="0" hangingPunct="1">
        <a:spcBef>
          <a:spcPct val="20000"/>
        </a:spcBef>
        <a:buFont typeface="Arial" pitchFamily="34" charset="0"/>
        <a:buNone/>
        <a:defRPr sz="2700" kern="1200">
          <a:solidFill>
            <a:schemeClr val="tx1"/>
          </a:solidFill>
          <a:latin typeface="+mn-lt"/>
          <a:ea typeface="+mn-ea"/>
          <a:cs typeface="+mn-cs"/>
        </a:defRPr>
      </a:lvl8pPr>
      <a:lvl9pPr marL="5179531" indent="-304672" algn="l" defTabSz="121872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fr-FR"/>
      </a:defPPr>
      <a:lvl1pPr marL="0" algn="l" defTabSz="1218720" rtl="0" eaLnBrk="1" latinLnBrk="0" hangingPunct="1">
        <a:defRPr sz="2400" kern="1200">
          <a:solidFill>
            <a:schemeClr val="tx1"/>
          </a:solidFill>
          <a:latin typeface="+mn-lt"/>
          <a:ea typeface="+mn-ea"/>
          <a:cs typeface="+mn-cs"/>
        </a:defRPr>
      </a:lvl1pPr>
      <a:lvl2pPr marL="609347" algn="l" defTabSz="1218720" rtl="0" eaLnBrk="1" latinLnBrk="0" hangingPunct="1">
        <a:defRPr sz="2400" kern="1200">
          <a:solidFill>
            <a:schemeClr val="tx1"/>
          </a:solidFill>
          <a:latin typeface="+mn-lt"/>
          <a:ea typeface="+mn-ea"/>
          <a:cs typeface="+mn-cs"/>
        </a:defRPr>
      </a:lvl2pPr>
      <a:lvl3pPr marL="1218720" algn="l" defTabSz="1218720" rtl="0" eaLnBrk="1" latinLnBrk="0" hangingPunct="1">
        <a:defRPr sz="2400" kern="1200">
          <a:solidFill>
            <a:schemeClr val="tx1"/>
          </a:solidFill>
          <a:latin typeface="+mn-lt"/>
          <a:ea typeface="+mn-ea"/>
          <a:cs typeface="+mn-cs"/>
        </a:defRPr>
      </a:lvl3pPr>
      <a:lvl4pPr marL="1828074" algn="l" defTabSz="1218720" rtl="0" eaLnBrk="1" latinLnBrk="0" hangingPunct="1">
        <a:defRPr sz="2400" kern="1200">
          <a:solidFill>
            <a:schemeClr val="tx1"/>
          </a:solidFill>
          <a:latin typeface="+mn-lt"/>
          <a:ea typeface="+mn-ea"/>
          <a:cs typeface="+mn-cs"/>
        </a:defRPr>
      </a:lvl4pPr>
      <a:lvl5pPr marL="2437438" algn="l" defTabSz="1218720" rtl="0" eaLnBrk="1" latinLnBrk="0" hangingPunct="1">
        <a:defRPr sz="2400" kern="1200">
          <a:solidFill>
            <a:schemeClr val="tx1"/>
          </a:solidFill>
          <a:latin typeface="+mn-lt"/>
          <a:ea typeface="+mn-ea"/>
          <a:cs typeface="+mn-cs"/>
        </a:defRPr>
      </a:lvl5pPr>
      <a:lvl6pPr marL="3046784" algn="l" defTabSz="1218720" rtl="0" eaLnBrk="1" latinLnBrk="0" hangingPunct="1">
        <a:defRPr sz="2400" kern="1200">
          <a:solidFill>
            <a:schemeClr val="tx1"/>
          </a:solidFill>
          <a:latin typeface="+mn-lt"/>
          <a:ea typeface="+mn-ea"/>
          <a:cs typeface="+mn-cs"/>
        </a:defRPr>
      </a:lvl6pPr>
      <a:lvl7pPr marL="3656131" algn="l" defTabSz="1218720" rtl="0" eaLnBrk="1" latinLnBrk="0" hangingPunct="1">
        <a:defRPr sz="2400" kern="1200">
          <a:solidFill>
            <a:schemeClr val="tx1"/>
          </a:solidFill>
          <a:latin typeface="+mn-lt"/>
          <a:ea typeface="+mn-ea"/>
          <a:cs typeface="+mn-cs"/>
        </a:defRPr>
      </a:lvl7pPr>
      <a:lvl8pPr marL="4265493" algn="l" defTabSz="1218720" rtl="0" eaLnBrk="1" latinLnBrk="0" hangingPunct="1">
        <a:defRPr sz="2400" kern="1200">
          <a:solidFill>
            <a:schemeClr val="tx1"/>
          </a:solidFill>
          <a:latin typeface="+mn-lt"/>
          <a:ea typeface="+mn-ea"/>
          <a:cs typeface="+mn-cs"/>
        </a:defRPr>
      </a:lvl8pPr>
      <a:lvl9pPr marL="4874849" algn="l" defTabSz="121872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hyperlink" Target="mailto:virginie.thevenot@pole-emploi.fr" TargetMode="External"/><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8" Type="http://schemas.openxmlformats.org/officeDocument/2006/relationships/image" Target="../media/image64.svg"/><Relationship Id="rId2" Type="http://schemas.openxmlformats.org/officeDocument/2006/relationships/image" Target="../media/image29.png"/><Relationship Id="rId1" Type="http://schemas.openxmlformats.org/officeDocument/2006/relationships/slideLayout" Target="../slideLayouts/slideLayout36.xml"/><Relationship Id="rId10" Type="http://schemas.openxmlformats.org/officeDocument/2006/relationships/image" Target="../media/image30.jpe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hyperlink" Target="mailto:f.marcelle@arml-idf.org" TargetMode="External"/><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9.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9.png"/><Relationship Id="rId1" Type="http://schemas.openxmlformats.org/officeDocument/2006/relationships/slideLayout" Target="../slideLayouts/slideLayout52.xml"/><Relationship Id="rId4" Type="http://schemas.openxmlformats.org/officeDocument/2006/relationships/hyperlink" Target="https://annuaire.arml-idf.or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mailto:louison.valade@aefinfo.fr" TargetMode="External"/><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hyperlink" Target="mailto:anna.mazelier@aefinfo.fr"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alternance-stage.jeunesdavenirs.fr/" TargetMode="Externa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jpeg"/><Relationship Id="rId7" Type="http://schemas.openxmlformats.org/officeDocument/2006/relationships/image" Target="../media/image45.png"/><Relationship Id="rId2" Type="http://schemas.openxmlformats.org/officeDocument/2006/relationships/image" Target="../media/image41.jpg"/><Relationship Id="rId1" Type="http://schemas.openxmlformats.org/officeDocument/2006/relationships/slideLayout" Target="../slideLayouts/slideLayout68.xml"/><Relationship Id="rId6" Type="http://schemas.openxmlformats.org/officeDocument/2006/relationships/image" Target="../media/image44.png"/><Relationship Id="rId5" Type="http://schemas.openxmlformats.org/officeDocument/2006/relationships/image" Target="../media/image5.svg"/><Relationship Id="rId4" Type="http://schemas.openxmlformats.org/officeDocument/2006/relationships/image" Target="../media/image43.png"/><Relationship Id="rId9"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8.png"/><Relationship Id="rId1" Type="http://schemas.openxmlformats.org/officeDocument/2006/relationships/slideLayout" Target="../slideLayouts/slideLayout69.xm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8.png"/><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mailto:c-laubressac@asdo-etudes.fr" TargetMode="External"/><Relationship Id="rId2" Type="http://schemas.openxmlformats.org/officeDocument/2006/relationships/image" Target="../media/image23.png"/><Relationship Id="rId1" Type="http://schemas.openxmlformats.org/officeDocument/2006/relationships/slideLayout" Target="../slideLayouts/slideLayout14.xml"/><Relationship Id="rId4" Type="http://schemas.openxmlformats.org/officeDocument/2006/relationships/hyperlink" Target="mailto:j-rollin@asdo-etudes.fr"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5.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hyperlink" Target="mailto:anne-gaelle.le-stir@drieets.gouv.fr" TargetMode="External"/><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5.png"/><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2" Type="http://schemas.openxmlformats.org/officeDocument/2006/relationships/hyperlink" Target="mailto:c-laubressac@asdo-etudes.fr" TargetMode="External"/><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Image 4"/>
          <p:cNvPicPr/>
          <p:nvPr/>
        </p:nvPicPr>
        <p:blipFill>
          <a:blip r:embed="rId2" cstate="email">
            <a:extLst>
              <a:ext uri="{28A0092B-C50C-407E-A947-70E740481C1C}">
                <a14:useLocalDpi xmlns:a14="http://schemas.microsoft.com/office/drawing/2010/main"/>
              </a:ext>
            </a:extLst>
          </a:blip>
          <a:stretch/>
        </p:blipFill>
        <p:spPr>
          <a:xfrm>
            <a:off x="263" y="-314"/>
            <a:ext cx="12191761" cy="6858316"/>
          </a:xfrm>
          <a:prstGeom prst="rect">
            <a:avLst/>
          </a:prstGeom>
          <a:ln>
            <a:noFill/>
          </a:ln>
        </p:spPr>
      </p:pic>
      <p:sp>
        <p:nvSpPr>
          <p:cNvPr id="83" name="TextShape 1"/>
          <p:cNvSpPr txBox="1"/>
          <p:nvPr/>
        </p:nvSpPr>
        <p:spPr>
          <a:xfrm>
            <a:off x="1606741" y="1196752"/>
            <a:ext cx="9143640" cy="2880320"/>
          </a:xfrm>
          <a:prstGeom prst="rect">
            <a:avLst/>
          </a:prstGeom>
          <a:noFill/>
          <a:ln>
            <a:noFill/>
          </a:ln>
        </p:spPr>
        <p:txBody>
          <a:bodyPr lIns="88994" tIns="45718" rIns="88994" bIns="45718" anchor="b"/>
          <a:lstStyle/>
          <a:p>
            <a:pPr algn="ctr"/>
            <a:r>
              <a:rPr lang="fr-FR" sz="4800" b="1" spc="-1" dirty="0">
                <a:solidFill>
                  <a:srgbClr val="000000"/>
                </a:solidFill>
                <a:latin typeface="Calibri"/>
              </a:rPr>
              <a:t>Formation des</a:t>
            </a:r>
          </a:p>
          <a:p>
            <a:pPr algn="ctr"/>
            <a:r>
              <a:rPr lang="fr-FR" sz="4800" b="1" spc="-1" dirty="0">
                <a:solidFill>
                  <a:srgbClr val="000000"/>
                </a:solidFill>
                <a:latin typeface="Calibri"/>
              </a:rPr>
              <a:t>référents de parcours PRIJ</a:t>
            </a:r>
          </a:p>
          <a:p>
            <a:pPr algn="ctr"/>
            <a:endParaRPr lang="fr-FR" sz="1100" b="1" spc="-1" dirty="0">
              <a:solidFill>
                <a:srgbClr val="000000"/>
              </a:solidFill>
              <a:latin typeface="Calibri"/>
            </a:endParaRPr>
          </a:p>
          <a:p>
            <a:pPr algn="ctr"/>
            <a:r>
              <a:rPr lang="fr-FR" sz="3600" b="1" spc="-1" dirty="0" smtClean="0">
                <a:solidFill>
                  <a:srgbClr val="0070C0"/>
                </a:solidFill>
                <a:latin typeface="Calibri"/>
              </a:rPr>
              <a:t>Mercredi 9 mars 2022 (9h30-11h30)</a:t>
            </a:r>
            <a:endParaRPr lang="fr-FR" sz="3600" b="1" spc="-1" dirty="0">
              <a:solidFill>
                <a:srgbClr val="0070C0"/>
              </a:solidFill>
              <a:latin typeface="Calibri"/>
            </a:endParaRPr>
          </a:p>
        </p:txBody>
      </p:sp>
      <p:pic>
        <p:nvPicPr>
          <p:cNvPr id="86" name="Image 8"/>
          <p:cNvPicPr/>
          <p:nvPr/>
        </p:nvPicPr>
        <p:blipFill>
          <a:blip r:embed="rId3" cstate="email">
            <a:extLst>
              <a:ext uri="{28A0092B-C50C-407E-A947-70E740481C1C}">
                <a14:useLocalDpi xmlns:a14="http://schemas.microsoft.com/office/drawing/2010/main"/>
              </a:ext>
            </a:extLst>
          </a:blip>
          <a:stretch/>
        </p:blipFill>
        <p:spPr>
          <a:xfrm>
            <a:off x="1160347" y="128520"/>
            <a:ext cx="726840" cy="5781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2"/>
          <p:cNvSpPr txBox="1"/>
          <p:nvPr/>
        </p:nvSpPr>
        <p:spPr>
          <a:xfrm>
            <a:off x="407368" y="1340774"/>
            <a:ext cx="10297144" cy="5267549"/>
          </a:xfrm>
          <a:prstGeom prst="rect">
            <a:avLst/>
          </a:prstGeom>
          <a:noFill/>
          <a:ln>
            <a:noFill/>
          </a:ln>
        </p:spPr>
        <p:txBody>
          <a:bodyPr spcFirstLastPara="1" wrap="square" lIns="121897" tIns="121897" rIns="121897" bIns="121897" anchor="t" anchorCtr="0">
            <a:spAutoFit/>
          </a:bodyPr>
          <a:lstStyle/>
          <a:p>
            <a:pPr defTabSz="910093">
              <a:lnSpc>
                <a:spcPct val="90000"/>
              </a:lnSpc>
              <a:buClr>
                <a:srgbClr val="000000"/>
              </a:buClr>
              <a:buSzPts val="1400"/>
            </a:pPr>
            <a:r>
              <a:rPr lang="fr-FR" sz="2200" dirty="0">
                <a:solidFill>
                  <a:srgbClr val="3A62AA"/>
                </a:solidFill>
                <a:latin typeface="Arial"/>
                <a:ea typeface="Arial"/>
                <a:cs typeface="Arial"/>
                <a:sym typeface="Arial"/>
              </a:rPr>
              <a:t>Accueilli par Pôle Emploi ou la Mission Locale la plus proche, le jeune pourra avoir accès à : </a:t>
            </a:r>
            <a:endParaRPr sz="2200" dirty="0">
              <a:solidFill>
                <a:srgbClr val="3A62AA"/>
              </a:solidFill>
              <a:latin typeface="Arial"/>
              <a:ea typeface="Arial"/>
              <a:cs typeface="Arial"/>
              <a:sym typeface="Arial"/>
            </a:endParaRPr>
          </a:p>
          <a:p>
            <a:pPr defTabSz="910093">
              <a:lnSpc>
                <a:spcPct val="90000"/>
              </a:lnSpc>
              <a:buClr>
                <a:srgbClr val="3A62AA"/>
              </a:buClr>
              <a:buSzPts val="1400"/>
            </a:pPr>
            <a:endParaRPr dirty="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1700" b="1" dirty="0" smtClean="0">
                <a:solidFill>
                  <a:srgbClr val="3A62AA"/>
                </a:solidFill>
                <a:latin typeface="Arial"/>
                <a:ea typeface="Arial"/>
                <a:cs typeface="Arial"/>
                <a:sym typeface="Arial"/>
              </a:rPr>
              <a:t>Un diagnostic </a:t>
            </a:r>
            <a:r>
              <a:rPr lang="fr-FR" sz="1700" dirty="0" smtClean="0">
                <a:solidFill>
                  <a:srgbClr val="3A62AA"/>
                </a:solidFill>
                <a:latin typeface="Arial"/>
                <a:ea typeface="Arial"/>
                <a:cs typeface="Arial"/>
                <a:sym typeface="Arial"/>
              </a:rPr>
              <a:t>approfondi de sa situation</a:t>
            </a:r>
          </a:p>
          <a:p>
            <a:pPr marL="609585" indent="-414856" defTabSz="910093">
              <a:lnSpc>
                <a:spcPct val="90000"/>
              </a:lnSpc>
              <a:buClr>
                <a:srgbClr val="3A62AA"/>
              </a:buClr>
              <a:buSzPts val="1300"/>
              <a:buFont typeface="Arial"/>
              <a:buChar char="●"/>
            </a:pPr>
            <a:endParaRPr lang="fr-FR" sz="1700" b="1" dirty="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1700" b="1" dirty="0" smtClean="0">
                <a:solidFill>
                  <a:srgbClr val="3A62AA"/>
                </a:solidFill>
                <a:latin typeface="Arial"/>
                <a:ea typeface="Arial"/>
                <a:cs typeface="Arial"/>
                <a:sym typeface="Arial"/>
              </a:rPr>
              <a:t>Des </a:t>
            </a:r>
            <a:r>
              <a:rPr lang="fr-FR" sz="1700" b="1" dirty="0">
                <a:solidFill>
                  <a:srgbClr val="3A62AA"/>
                </a:solidFill>
                <a:latin typeface="Arial"/>
                <a:ea typeface="Arial"/>
                <a:cs typeface="Arial"/>
                <a:sym typeface="Arial"/>
              </a:rPr>
              <a:t>points réguliers</a:t>
            </a:r>
            <a:r>
              <a:rPr lang="fr-FR" sz="1700" dirty="0">
                <a:solidFill>
                  <a:srgbClr val="3A62AA"/>
                </a:solidFill>
                <a:latin typeface="Arial"/>
                <a:ea typeface="Arial"/>
                <a:cs typeface="Arial"/>
                <a:sym typeface="Arial"/>
              </a:rPr>
              <a:t> en tête-à-tête avec son </a:t>
            </a:r>
            <a:r>
              <a:rPr lang="fr-FR" sz="1700" dirty="0" smtClean="0">
                <a:solidFill>
                  <a:srgbClr val="3A62AA"/>
                </a:solidFill>
                <a:latin typeface="Arial"/>
                <a:ea typeface="Arial"/>
                <a:cs typeface="Arial"/>
                <a:sym typeface="Arial"/>
              </a:rPr>
              <a:t>conseiller référent (hebdomadaire et mensuel)</a:t>
            </a:r>
            <a:endParaRPr sz="1700" dirty="0">
              <a:solidFill>
                <a:srgbClr val="3A62AA"/>
              </a:solidFill>
              <a:latin typeface="Arial"/>
              <a:ea typeface="Arial"/>
              <a:cs typeface="Arial"/>
              <a:sym typeface="Arial"/>
            </a:endParaRPr>
          </a:p>
          <a:p>
            <a:pPr defTabSz="910093">
              <a:lnSpc>
                <a:spcPct val="90000"/>
              </a:lnSpc>
              <a:buClr>
                <a:srgbClr val="000000"/>
              </a:buClr>
              <a:buSzPts val="1400"/>
            </a:pPr>
            <a:endParaRPr sz="1700" dirty="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1700" b="1" dirty="0">
                <a:solidFill>
                  <a:srgbClr val="3A62AA"/>
                </a:solidFill>
                <a:latin typeface="Arial"/>
                <a:ea typeface="Arial"/>
                <a:cs typeface="Arial"/>
                <a:sym typeface="Arial"/>
              </a:rPr>
              <a:t>Des ateliers collectifs</a:t>
            </a:r>
            <a:r>
              <a:rPr lang="fr-FR" sz="1700" dirty="0">
                <a:solidFill>
                  <a:srgbClr val="3A62AA"/>
                </a:solidFill>
                <a:latin typeface="Arial"/>
                <a:ea typeface="Arial"/>
                <a:cs typeface="Arial"/>
                <a:sym typeface="Arial"/>
              </a:rPr>
              <a:t> avec d’autres jeunes pour partager leurs expériences</a:t>
            </a:r>
            <a:endParaRPr sz="1700" dirty="0">
              <a:solidFill>
                <a:srgbClr val="FF0000"/>
              </a:solidFill>
              <a:latin typeface="Arial"/>
              <a:ea typeface="Arial"/>
              <a:cs typeface="Arial"/>
              <a:sym typeface="Arial"/>
            </a:endParaRPr>
          </a:p>
          <a:p>
            <a:pPr defTabSz="910093">
              <a:lnSpc>
                <a:spcPct val="90000"/>
              </a:lnSpc>
              <a:buClr>
                <a:srgbClr val="000000"/>
              </a:buClr>
              <a:buSzPts val="1400"/>
            </a:pPr>
            <a:endParaRPr sz="1700" dirty="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1700" b="1" dirty="0">
                <a:solidFill>
                  <a:srgbClr val="3A62AA"/>
                </a:solidFill>
                <a:latin typeface="Arial"/>
                <a:ea typeface="Arial"/>
                <a:cs typeface="Arial"/>
                <a:sym typeface="Arial"/>
              </a:rPr>
              <a:t>Des stages et immersions </a:t>
            </a:r>
            <a:r>
              <a:rPr lang="fr-FR" sz="1700" dirty="0">
                <a:solidFill>
                  <a:srgbClr val="3A62AA"/>
                </a:solidFill>
                <a:latin typeface="Arial"/>
                <a:ea typeface="Arial"/>
                <a:cs typeface="Arial"/>
                <a:sym typeface="Arial"/>
              </a:rPr>
              <a:t>en entreprise pour découvrir différents métiers</a:t>
            </a:r>
            <a:endParaRPr sz="1700" dirty="0">
              <a:solidFill>
                <a:srgbClr val="FF0000"/>
              </a:solidFill>
              <a:latin typeface="Arial"/>
              <a:ea typeface="Arial"/>
              <a:cs typeface="Arial"/>
              <a:sym typeface="Arial"/>
            </a:endParaRPr>
          </a:p>
          <a:p>
            <a:pPr defTabSz="910093">
              <a:lnSpc>
                <a:spcPct val="90000"/>
              </a:lnSpc>
              <a:buClr>
                <a:srgbClr val="000000"/>
              </a:buClr>
              <a:buSzPts val="1400"/>
            </a:pPr>
            <a:endParaRPr sz="1700" dirty="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1700" b="1" dirty="0">
                <a:solidFill>
                  <a:srgbClr val="3A62AA"/>
                </a:solidFill>
                <a:latin typeface="Arial"/>
                <a:ea typeface="Arial"/>
                <a:cs typeface="Arial"/>
                <a:sym typeface="Arial"/>
              </a:rPr>
              <a:t>Toutes les solutions du plan </a:t>
            </a:r>
            <a:r>
              <a:rPr lang="fr-FR" sz="1700" b="1" dirty="0" smtClean="0">
                <a:solidFill>
                  <a:srgbClr val="3A62AA"/>
                </a:solidFill>
                <a:latin typeface="Arial"/>
                <a:ea typeface="Arial"/>
                <a:cs typeface="Arial"/>
                <a:sym typeface="Arial"/>
              </a:rPr>
              <a:t>« 1 </a:t>
            </a:r>
            <a:r>
              <a:rPr lang="fr-FR" sz="1700" b="1" dirty="0">
                <a:solidFill>
                  <a:srgbClr val="3A62AA"/>
                </a:solidFill>
                <a:latin typeface="Arial"/>
                <a:ea typeface="Arial"/>
                <a:cs typeface="Arial"/>
                <a:sym typeface="Arial"/>
              </a:rPr>
              <a:t>jeune, 1 </a:t>
            </a:r>
            <a:r>
              <a:rPr lang="fr-FR" sz="1700" b="1" dirty="0" smtClean="0">
                <a:solidFill>
                  <a:srgbClr val="3A62AA"/>
                </a:solidFill>
                <a:latin typeface="Arial"/>
                <a:ea typeface="Arial"/>
                <a:cs typeface="Arial"/>
                <a:sym typeface="Arial"/>
              </a:rPr>
              <a:t>solution » </a:t>
            </a:r>
            <a:r>
              <a:rPr lang="fr-FR" sz="1700" dirty="0">
                <a:solidFill>
                  <a:srgbClr val="3A62AA"/>
                </a:solidFill>
                <a:latin typeface="Arial"/>
                <a:ea typeface="Arial"/>
                <a:cs typeface="Arial"/>
                <a:sym typeface="Arial"/>
              </a:rPr>
              <a:t>: formations qualifiantes, service civique, prépa apprentissage, </a:t>
            </a:r>
            <a:r>
              <a:rPr lang="fr-FR" sz="1700" dirty="0">
                <a:solidFill>
                  <a:srgbClr val="3A62AA"/>
                </a:solidFill>
              </a:rPr>
              <a:t>É</a:t>
            </a:r>
            <a:r>
              <a:rPr lang="fr-FR" sz="1700" dirty="0">
                <a:solidFill>
                  <a:srgbClr val="3A62AA"/>
                </a:solidFill>
                <a:latin typeface="Arial"/>
                <a:ea typeface="Arial"/>
                <a:cs typeface="Arial"/>
                <a:sym typeface="Arial"/>
              </a:rPr>
              <a:t>cole de la </a:t>
            </a:r>
            <a:r>
              <a:rPr lang="fr-FR" sz="1700" dirty="0" smtClean="0">
                <a:solidFill>
                  <a:srgbClr val="3A62AA"/>
                </a:solidFill>
                <a:latin typeface="Arial"/>
                <a:ea typeface="Arial"/>
                <a:cs typeface="Arial"/>
                <a:sym typeface="Arial"/>
              </a:rPr>
              <a:t>2</a:t>
            </a:r>
            <a:r>
              <a:rPr lang="fr-FR" sz="1700" baseline="30000" dirty="0" smtClean="0">
                <a:solidFill>
                  <a:srgbClr val="3A62AA"/>
                </a:solidFill>
                <a:latin typeface="Arial"/>
                <a:ea typeface="Arial"/>
                <a:cs typeface="Arial"/>
                <a:sym typeface="Arial"/>
              </a:rPr>
              <a:t>e</a:t>
            </a:r>
            <a:r>
              <a:rPr lang="fr-FR" sz="1700" dirty="0" smtClean="0">
                <a:solidFill>
                  <a:srgbClr val="3A62AA"/>
                </a:solidFill>
                <a:latin typeface="Arial"/>
                <a:ea typeface="Arial"/>
                <a:cs typeface="Arial"/>
                <a:sym typeface="Arial"/>
              </a:rPr>
              <a:t> </a:t>
            </a:r>
            <a:r>
              <a:rPr lang="fr-FR" sz="1700" dirty="0">
                <a:solidFill>
                  <a:srgbClr val="3A62AA"/>
                </a:solidFill>
              </a:rPr>
              <a:t>C</a:t>
            </a:r>
            <a:r>
              <a:rPr lang="fr-FR" sz="1700" dirty="0">
                <a:solidFill>
                  <a:srgbClr val="3A62AA"/>
                </a:solidFill>
                <a:latin typeface="Arial"/>
                <a:ea typeface="Arial"/>
                <a:cs typeface="Arial"/>
                <a:sym typeface="Arial"/>
              </a:rPr>
              <a:t>hance (E2C), </a:t>
            </a:r>
            <a:r>
              <a:rPr lang="fr-FR" sz="1700" dirty="0" err="1">
                <a:solidFill>
                  <a:srgbClr val="3A62AA"/>
                </a:solidFill>
                <a:latin typeface="Arial"/>
                <a:ea typeface="Arial"/>
                <a:cs typeface="Arial"/>
                <a:sym typeface="Arial"/>
              </a:rPr>
              <a:t>Epide</a:t>
            </a:r>
            <a:r>
              <a:rPr lang="fr-FR" sz="1700" dirty="0">
                <a:solidFill>
                  <a:srgbClr val="3A62AA"/>
                </a:solidFill>
                <a:latin typeface="Arial"/>
                <a:ea typeface="Arial"/>
                <a:cs typeface="Arial"/>
                <a:sym typeface="Arial"/>
              </a:rPr>
              <a:t>, etc.</a:t>
            </a:r>
            <a:endParaRPr sz="1700" dirty="0">
              <a:solidFill>
                <a:srgbClr val="3A62AA"/>
              </a:solidFill>
              <a:latin typeface="Arial"/>
              <a:ea typeface="Arial"/>
              <a:cs typeface="Arial"/>
              <a:sym typeface="Arial"/>
            </a:endParaRPr>
          </a:p>
          <a:p>
            <a:pPr marL="609585" defTabSz="910093">
              <a:lnSpc>
                <a:spcPct val="90000"/>
              </a:lnSpc>
              <a:buClr>
                <a:srgbClr val="000000"/>
              </a:buClr>
              <a:buSzPts val="1400"/>
            </a:pPr>
            <a:endParaRPr lang="fr-FR" sz="1700" dirty="0" smtClean="0">
              <a:solidFill>
                <a:srgbClr val="3A62AA"/>
              </a:solidFill>
              <a:latin typeface="Arial"/>
              <a:ea typeface="Arial"/>
              <a:cs typeface="Arial"/>
              <a:sym typeface="Arial"/>
            </a:endParaRPr>
          </a:p>
          <a:p>
            <a:pPr marL="609585" defTabSz="910093">
              <a:lnSpc>
                <a:spcPct val="90000"/>
              </a:lnSpc>
              <a:buClr>
                <a:srgbClr val="000000"/>
              </a:buClr>
              <a:buSzPts val="1400"/>
            </a:pPr>
            <a:r>
              <a:rPr lang="fr-FR" sz="2200" dirty="0" smtClean="0">
                <a:solidFill>
                  <a:srgbClr val="3A62AA"/>
                </a:solidFill>
                <a:latin typeface="Arial"/>
                <a:ea typeface="Arial"/>
                <a:cs typeface="Arial"/>
                <a:sym typeface="Arial"/>
              </a:rPr>
              <a:t>L’offre </a:t>
            </a:r>
            <a:r>
              <a:rPr lang="fr-FR" sz="2200" dirty="0">
                <a:solidFill>
                  <a:srgbClr val="3A62AA"/>
                </a:solidFill>
                <a:latin typeface="Arial"/>
                <a:ea typeface="Arial"/>
                <a:cs typeface="Arial"/>
                <a:sym typeface="Arial"/>
              </a:rPr>
              <a:t>de </a:t>
            </a:r>
            <a:r>
              <a:rPr lang="fr-FR" sz="2200" dirty="0" smtClean="0">
                <a:solidFill>
                  <a:srgbClr val="3A62AA"/>
                </a:solidFill>
                <a:latin typeface="Arial"/>
                <a:ea typeface="Arial"/>
                <a:cs typeface="Arial"/>
                <a:sym typeface="Arial"/>
              </a:rPr>
              <a:t>services :</a:t>
            </a:r>
          </a:p>
          <a:p>
            <a:pPr marL="609585" defTabSz="910093">
              <a:lnSpc>
                <a:spcPct val="90000"/>
              </a:lnSpc>
              <a:buClr>
                <a:srgbClr val="000000"/>
              </a:buClr>
              <a:buSzPts val="1400"/>
            </a:pPr>
            <a:r>
              <a:rPr lang="fr-FR" sz="1700" dirty="0" smtClean="0">
                <a:solidFill>
                  <a:srgbClr val="3A62AA"/>
                </a:solidFill>
                <a:latin typeface="Arial"/>
                <a:ea typeface="Arial"/>
                <a:cs typeface="Arial"/>
                <a:sym typeface="Arial"/>
              </a:rPr>
              <a:t> </a:t>
            </a:r>
          </a:p>
          <a:p>
            <a:pPr marL="609585" defTabSz="910093">
              <a:lnSpc>
                <a:spcPct val="90000"/>
              </a:lnSpc>
              <a:buClr>
                <a:srgbClr val="000000"/>
              </a:buClr>
              <a:buSzPts val="1400"/>
            </a:pPr>
            <a:r>
              <a:rPr lang="fr-FR" sz="1700" dirty="0" smtClean="0">
                <a:solidFill>
                  <a:srgbClr val="3A62AA"/>
                </a:solidFill>
                <a:latin typeface="Arial"/>
                <a:ea typeface="Arial"/>
                <a:cs typeface="Arial"/>
                <a:sym typeface="Arial"/>
              </a:rPr>
              <a:t>Un </a:t>
            </a:r>
            <a:r>
              <a:rPr lang="fr-FR" sz="1700" b="1" dirty="0">
                <a:solidFill>
                  <a:srgbClr val="3A62AA"/>
                </a:solidFill>
                <a:latin typeface="Arial"/>
                <a:ea typeface="Arial"/>
                <a:cs typeface="Arial"/>
                <a:sym typeface="Arial"/>
              </a:rPr>
              <a:t>référentiel d’activité d’accompagnement </a:t>
            </a:r>
            <a:r>
              <a:rPr lang="fr-FR" sz="1700" dirty="0">
                <a:solidFill>
                  <a:srgbClr val="3A62AA"/>
                </a:solidFill>
                <a:latin typeface="Arial"/>
                <a:ea typeface="Arial"/>
                <a:cs typeface="Arial"/>
                <a:sym typeface="Arial"/>
              </a:rPr>
              <a:t>(socle commun partagé </a:t>
            </a:r>
            <a:r>
              <a:rPr lang="fr-FR" sz="1700" dirty="0" smtClean="0">
                <a:solidFill>
                  <a:srgbClr val="3A62AA"/>
                </a:solidFill>
                <a:latin typeface="Arial"/>
                <a:ea typeface="Arial"/>
                <a:cs typeface="Arial"/>
                <a:sym typeface="Arial"/>
              </a:rPr>
              <a:t>Missions locales-Pôle </a:t>
            </a:r>
            <a:r>
              <a:rPr lang="fr-FR" sz="1700" dirty="0">
                <a:solidFill>
                  <a:srgbClr val="3A62AA"/>
                </a:solidFill>
                <a:latin typeface="Arial"/>
                <a:ea typeface="Arial"/>
                <a:cs typeface="Arial"/>
                <a:sym typeface="Arial"/>
              </a:rPr>
              <a:t>emploi) basé sur 8 thématiques </a:t>
            </a:r>
            <a:r>
              <a:rPr lang="fr-FR" sz="1700" dirty="0" smtClean="0">
                <a:solidFill>
                  <a:srgbClr val="3A62AA"/>
                </a:solidFill>
                <a:latin typeface="Arial"/>
                <a:ea typeface="Arial"/>
                <a:cs typeface="Arial"/>
                <a:sym typeface="Arial"/>
              </a:rPr>
              <a:t>selon l’instruction nationale CEJ : </a:t>
            </a:r>
          </a:p>
          <a:p>
            <a:pPr marL="609585" defTabSz="910093">
              <a:lnSpc>
                <a:spcPct val="90000"/>
              </a:lnSpc>
              <a:spcBef>
                <a:spcPts val="600"/>
              </a:spcBef>
              <a:buClr>
                <a:srgbClr val="000000"/>
              </a:buClr>
              <a:buSzPts val="1400"/>
            </a:pPr>
            <a:r>
              <a:rPr lang="fr-FR" sz="1700" dirty="0">
                <a:solidFill>
                  <a:srgbClr val="3A62AA"/>
                </a:solidFill>
                <a:latin typeface="Arial"/>
                <a:ea typeface="Arial"/>
                <a:cs typeface="Arial"/>
                <a:sym typeface="Arial"/>
              </a:rPr>
              <a:t>L</a:t>
            </a:r>
            <a:r>
              <a:rPr lang="fr-FR" sz="1700" dirty="0" smtClean="0">
                <a:solidFill>
                  <a:srgbClr val="3A62AA"/>
                </a:solidFill>
                <a:latin typeface="Arial"/>
                <a:ea typeface="Arial"/>
                <a:cs typeface="Arial"/>
                <a:sym typeface="Arial"/>
              </a:rPr>
              <a:t>ever </a:t>
            </a:r>
            <a:r>
              <a:rPr lang="fr-FR" sz="1700" dirty="0">
                <a:solidFill>
                  <a:srgbClr val="3A62AA"/>
                </a:solidFill>
                <a:latin typeface="Arial"/>
                <a:ea typeface="Arial"/>
                <a:cs typeface="Arial"/>
                <a:sym typeface="Arial"/>
              </a:rPr>
              <a:t>les freins périphériques, prendre confiance et se mobiliser, développer ses compétences, préparer son projet professionnel, </a:t>
            </a:r>
            <a:r>
              <a:rPr lang="fr-FR" sz="1700" dirty="0" smtClean="0">
                <a:solidFill>
                  <a:srgbClr val="3A62AA"/>
                </a:solidFill>
                <a:latin typeface="Arial"/>
                <a:ea typeface="Arial"/>
                <a:cs typeface="Arial"/>
                <a:sym typeface="Arial"/>
              </a:rPr>
              <a:t>rechercher des solution d’emploi, etc.</a:t>
            </a:r>
          </a:p>
        </p:txBody>
      </p:sp>
      <p:grpSp>
        <p:nvGrpSpPr>
          <p:cNvPr id="132" name="Google Shape;132;p12"/>
          <p:cNvGrpSpPr/>
          <p:nvPr/>
        </p:nvGrpSpPr>
        <p:grpSpPr>
          <a:xfrm>
            <a:off x="342255" y="2074732"/>
            <a:ext cx="857201" cy="2722420"/>
            <a:chOff x="317975" y="1766900"/>
            <a:chExt cx="642901" cy="2041815"/>
          </a:xfrm>
        </p:grpSpPr>
        <p:pic>
          <p:nvPicPr>
            <p:cNvPr id="133" name="Google Shape;133;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7975" y="1766900"/>
              <a:ext cx="642901" cy="642901"/>
            </a:xfrm>
            <a:prstGeom prst="rect">
              <a:avLst/>
            </a:prstGeom>
            <a:noFill/>
            <a:ln>
              <a:noFill/>
            </a:ln>
          </p:spPr>
        </p:pic>
        <p:pic>
          <p:nvPicPr>
            <p:cNvPr id="134" name="Google Shape;134;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7975" y="3165815"/>
              <a:ext cx="642901" cy="642900"/>
            </a:xfrm>
            <a:prstGeom prst="rect">
              <a:avLst/>
            </a:prstGeom>
            <a:noFill/>
            <a:ln>
              <a:noFill/>
            </a:ln>
          </p:spPr>
        </p:pic>
        <p:pic>
          <p:nvPicPr>
            <p:cNvPr id="135" name="Google Shape;135;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7975" y="2820238"/>
              <a:ext cx="642901" cy="642901"/>
            </a:xfrm>
            <a:prstGeom prst="rect">
              <a:avLst/>
            </a:prstGeom>
            <a:noFill/>
            <a:ln>
              <a:noFill/>
            </a:ln>
          </p:spPr>
        </p:pic>
        <p:pic>
          <p:nvPicPr>
            <p:cNvPr id="136" name="Google Shape;136;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7975" y="2432075"/>
              <a:ext cx="642901" cy="642901"/>
            </a:xfrm>
            <a:prstGeom prst="rect">
              <a:avLst/>
            </a:prstGeom>
            <a:noFill/>
            <a:ln>
              <a:noFill/>
            </a:ln>
          </p:spPr>
        </p:pic>
        <p:pic>
          <p:nvPicPr>
            <p:cNvPr id="137" name="Google Shape;137;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7975" y="2137100"/>
              <a:ext cx="642901" cy="642901"/>
            </a:xfrm>
            <a:prstGeom prst="rect">
              <a:avLst/>
            </a:prstGeom>
            <a:noFill/>
            <a:ln>
              <a:noFill/>
            </a:ln>
          </p:spPr>
        </p:pic>
      </p:grpSp>
      <p:sp>
        <p:nvSpPr>
          <p:cNvPr id="138" name="Google Shape;138;p12"/>
          <p:cNvSpPr txBox="1">
            <a:spLocks noGrp="1"/>
          </p:cNvSpPr>
          <p:nvPr>
            <p:ph type="body" idx="1"/>
          </p:nvPr>
        </p:nvSpPr>
        <p:spPr>
          <a:xfrm>
            <a:off x="432000" y="242100"/>
            <a:ext cx="11137600" cy="851600"/>
          </a:xfrm>
          <a:prstGeom prst="rect">
            <a:avLst/>
          </a:prstGeom>
          <a:solidFill>
            <a:srgbClr val="F8AC00"/>
          </a:solidFill>
          <a:ln>
            <a:noFill/>
          </a:ln>
        </p:spPr>
        <p:txBody>
          <a:bodyPr spcFirstLastPara="1" wrap="square" lIns="121897" tIns="60932" rIns="121897" bIns="60932" anchor="t" anchorCtr="0">
            <a:noAutofit/>
          </a:bodyPr>
          <a:lstStyle/>
          <a:p>
            <a:pPr marL="0" indent="0" algn="ctr">
              <a:spcBef>
                <a:spcPts val="0"/>
              </a:spcBef>
              <a:buClr>
                <a:schemeClr val="dk1"/>
              </a:buClr>
            </a:pPr>
            <a:r>
              <a:rPr lang="fr-FR" sz="2700" dirty="0">
                <a:solidFill>
                  <a:schemeClr val="lt1"/>
                </a:solidFill>
              </a:rPr>
              <a:t>Concrètement, qu’est-ce qu’on fait </a:t>
            </a:r>
            <a:endParaRPr sz="2700" dirty="0">
              <a:solidFill>
                <a:schemeClr val="lt1"/>
              </a:solidFill>
            </a:endParaRPr>
          </a:p>
          <a:p>
            <a:pPr marL="0" indent="0" algn="ctr">
              <a:spcBef>
                <a:spcPts val="0"/>
              </a:spcBef>
              <a:buClr>
                <a:schemeClr val="dk1"/>
              </a:buClr>
            </a:pPr>
            <a:r>
              <a:rPr lang="fr-FR" sz="2700" dirty="0">
                <a:solidFill>
                  <a:schemeClr val="lt1"/>
                </a:solidFill>
              </a:rPr>
              <a:t>en Contrat d’Engagement Jeune?   </a:t>
            </a:r>
            <a:endParaRPr dirty="0">
              <a:solidFill>
                <a:schemeClr val="lt1"/>
              </a:solidFill>
            </a:endParaRPr>
          </a:p>
          <a:p>
            <a:pPr marL="0" indent="0" algn="ctr">
              <a:spcBef>
                <a:spcPts val="0"/>
              </a:spcBef>
              <a:buClr>
                <a:schemeClr val="dk1"/>
              </a:buClr>
            </a:pPr>
            <a:endParaRPr sz="1300" dirty="0">
              <a:solidFill>
                <a:schemeClr val="lt1"/>
              </a:solidFill>
            </a:endParaRPr>
          </a:p>
          <a:p>
            <a:pPr marL="0" indent="0" algn="ctr">
              <a:spcBef>
                <a:spcPts val="0"/>
              </a:spcBef>
            </a:pPr>
            <a:endParaRPr sz="2700" dirty="0">
              <a:solidFill>
                <a:schemeClr val="lt1"/>
              </a:solidFill>
            </a:endParaRPr>
          </a:p>
        </p:txBody>
      </p:sp>
      <p:pic>
        <p:nvPicPr>
          <p:cNvPr id="10" name="Google Shape;134;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2255" y="5229200"/>
            <a:ext cx="857201" cy="857200"/>
          </a:xfrm>
          <a:prstGeom prst="rect">
            <a:avLst/>
          </a:prstGeom>
          <a:noFill/>
          <a:ln>
            <a:noFill/>
          </a:ln>
        </p:spPr>
      </p:pic>
    </p:spTree>
    <p:extLst>
      <p:ext uri="{BB962C8B-B14F-4D97-AF65-F5344CB8AC3E}">
        <p14:creationId xmlns:p14="http://schemas.microsoft.com/office/powerpoint/2010/main" val="3903452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body" idx="1"/>
          </p:nvPr>
        </p:nvSpPr>
        <p:spPr>
          <a:xfrm>
            <a:off x="551384" y="260648"/>
            <a:ext cx="11161240" cy="1152128"/>
          </a:xfrm>
          <a:prstGeom prst="rect">
            <a:avLst/>
          </a:prstGeom>
          <a:noFill/>
          <a:ln>
            <a:noFill/>
          </a:ln>
        </p:spPr>
        <p:txBody>
          <a:bodyPr spcFirstLastPara="1" wrap="square" lIns="121897" tIns="60932" rIns="121897" bIns="60932" anchor="t" anchorCtr="0">
            <a:noAutofit/>
          </a:bodyPr>
          <a:lstStyle/>
          <a:p>
            <a:pPr marL="0" indent="0" algn="ctr">
              <a:spcBef>
                <a:spcPts val="0"/>
              </a:spcBef>
            </a:pPr>
            <a:r>
              <a:rPr lang="fr-FR" sz="3500" dirty="0"/>
              <a:t>Concrètement, qu’est-ce qu’on fait </a:t>
            </a:r>
          </a:p>
          <a:p>
            <a:pPr marL="0" indent="0" algn="ctr">
              <a:spcBef>
                <a:spcPts val="0"/>
              </a:spcBef>
            </a:pPr>
            <a:r>
              <a:rPr lang="fr-FR" sz="3500" dirty="0"/>
              <a:t>en Contrat d’Engagement Jeune? </a:t>
            </a:r>
            <a:endParaRPr sz="3500" dirty="0"/>
          </a:p>
        </p:txBody>
      </p:sp>
      <p:sp>
        <p:nvSpPr>
          <p:cNvPr id="4" name="Google Shape;131;p12"/>
          <p:cNvSpPr txBox="1"/>
          <p:nvPr/>
        </p:nvSpPr>
        <p:spPr>
          <a:xfrm>
            <a:off x="407368" y="1412776"/>
            <a:ext cx="10945216" cy="5219844"/>
          </a:xfrm>
          <a:prstGeom prst="rect">
            <a:avLst/>
          </a:prstGeom>
          <a:noFill/>
          <a:ln>
            <a:noFill/>
          </a:ln>
        </p:spPr>
        <p:txBody>
          <a:bodyPr spcFirstLastPara="1" wrap="square" lIns="121897" tIns="121897" rIns="121897" bIns="121897" anchor="t" anchorCtr="0">
            <a:spAutoFit/>
          </a:bodyPr>
          <a:lstStyle/>
          <a:p>
            <a:pPr defTabSz="910093">
              <a:lnSpc>
                <a:spcPct val="90000"/>
              </a:lnSpc>
              <a:buClr>
                <a:srgbClr val="000000"/>
              </a:buClr>
              <a:buSzPts val="1400"/>
            </a:pPr>
            <a:r>
              <a:rPr lang="fr-FR" sz="2200" b="1" dirty="0" smtClean="0">
                <a:solidFill>
                  <a:srgbClr val="3A62AA"/>
                </a:solidFill>
                <a:latin typeface="Arial"/>
                <a:ea typeface="Arial"/>
                <a:cs typeface="Arial"/>
                <a:sym typeface="Arial"/>
              </a:rPr>
              <a:t>  Offre </a:t>
            </a:r>
            <a:r>
              <a:rPr lang="fr-FR" sz="2200" b="1" dirty="0">
                <a:solidFill>
                  <a:srgbClr val="3A62AA"/>
                </a:solidFill>
                <a:latin typeface="Arial"/>
                <a:ea typeface="Arial"/>
                <a:cs typeface="Arial"/>
                <a:sym typeface="Arial"/>
              </a:rPr>
              <a:t>de services croisée </a:t>
            </a:r>
            <a:r>
              <a:rPr lang="fr-FR" sz="2200" b="1" dirty="0" smtClean="0">
                <a:solidFill>
                  <a:srgbClr val="3A62AA"/>
                </a:solidFill>
                <a:latin typeface="Arial"/>
                <a:ea typeface="Arial"/>
                <a:cs typeface="Arial"/>
                <a:sym typeface="Arial"/>
              </a:rPr>
              <a:t> </a:t>
            </a:r>
            <a:r>
              <a:rPr lang="fr-FR" sz="2200" dirty="0" smtClean="0">
                <a:solidFill>
                  <a:srgbClr val="3A62AA"/>
                </a:solidFill>
                <a:latin typeface="Arial"/>
                <a:ea typeface="Arial"/>
                <a:cs typeface="Arial"/>
                <a:sym typeface="Arial"/>
              </a:rPr>
              <a:t>: </a:t>
            </a:r>
            <a:endParaRPr sz="2200" dirty="0">
              <a:solidFill>
                <a:srgbClr val="3A62AA"/>
              </a:solidFill>
              <a:latin typeface="Arial"/>
              <a:ea typeface="Arial"/>
              <a:cs typeface="Arial"/>
              <a:sym typeface="Arial"/>
            </a:endParaRPr>
          </a:p>
          <a:p>
            <a:pPr defTabSz="910093">
              <a:lnSpc>
                <a:spcPct val="90000"/>
              </a:lnSpc>
              <a:buClr>
                <a:srgbClr val="3A62AA"/>
              </a:buClr>
              <a:buSzPts val="1400"/>
            </a:pPr>
            <a:endParaRPr sz="900" dirty="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1700" dirty="0">
                <a:solidFill>
                  <a:srgbClr val="3A62AA"/>
                </a:solidFill>
                <a:latin typeface="Arial"/>
                <a:ea typeface="Arial"/>
                <a:cs typeface="Arial"/>
                <a:sym typeface="Arial"/>
              </a:rPr>
              <a:t>Une partie des prestations proposées par chacun des deux réseaux (Pôle emploi ou missions locales) pourra être accessible à l’ensemble des jeunes en CEJ</a:t>
            </a:r>
          </a:p>
          <a:p>
            <a:pPr marL="194729" defTabSz="910093">
              <a:lnSpc>
                <a:spcPct val="90000"/>
              </a:lnSpc>
              <a:buClr>
                <a:srgbClr val="3A62AA"/>
              </a:buClr>
              <a:buSzPts val="1300"/>
            </a:pPr>
            <a:endParaRPr lang="fr-FR" sz="1700" b="1" dirty="0">
              <a:solidFill>
                <a:srgbClr val="3A62AA"/>
              </a:solidFill>
              <a:latin typeface="Arial"/>
              <a:ea typeface="Arial"/>
              <a:cs typeface="Arial"/>
              <a:sym typeface="Arial"/>
            </a:endParaRPr>
          </a:p>
          <a:p>
            <a:pPr marL="194729" defTabSz="910093">
              <a:lnSpc>
                <a:spcPct val="90000"/>
              </a:lnSpc>
              <a:buClr>
                <a:srgbClr val="3A62AA"/>
              </a:buClr>
              <a:buSzPts val="1300"/>
            </a:pPr>
            <a:r>
              <a:rPr lang="fr-FR" sz="2200" b="1" dirty="0">
                <a:solidFill>
                  <a:srgbClr val="3A62AA"/>
                </a:solidFill>
                <a:latin typeface="Arial"/>
                <a:ea typeface="Arial"/>
                <a:cs typeface="Arial"/>
                <a:sym typeface="Arial"/>
              </a:rPr>
              <a:t>Des actions dites « structurantes » </a:t>
            </a:r>
            <a:r>
              <a:rPr lang="fr-FR" sz="2200" dirty="0">
                <a:solidFill>
                  <a:srgbClr val="3A62AA"/>
                </a:solidFill>
                <a:latin typeface="Arial"/>
                <a:ea typeface="Arial"/>
                <a:cs typeface="Arial"/>
                <a:sym typeface="Arial"/>
              </a:rPr>
              <a:t>comme </a:t>
            </a:r>
            <a:r>
              <a:rPr lang="fr-FR" sz="2200" b="1" dirty="0">
                <a:solidFill>
                  <a:srgbClr val="3A62AA"/>
                </a:solidFill>
                <a:latin typeface="Arial"/>
                <a:ea typeface="Arial"/>
                <a:cs typeface="Arial"/>
                <a:sym typeface="Arial"/>
              </a:rPr>
              <a:t>étapes</a:t>
            </a:r>
            <a:r>
              <a:rPr lang="fr-FR" sz="2200" dirty="0">
                <a:solidFill>
                  <a:srgbClr val="3A62AA"/>
                </a:solidFill>
                <a:latin typeface="Arial"/>
                <a:ea typeface="Arial"/>
                <a:cs typeface="Arial"/>
                <a:sym typeface="Arial"/>
              </a:rPr>
              <a:t> du parcours CEJ :</a:t>
            </a:r>
          </a:p>
          <a:p>
            <a:pPr marL="609585" indent="-414856" defTabSz="910093">
              <a:lnSpc>
                <a:spcPct val="90000"/>
              </a:lnSpc>
              <a:buClr>
                <a:srgbClr val="3A62AA"/>
              </a:buClr>
              <a:buSzPts val="1300"/>
              <a:buFont typeface="Arial"/>
              <a:buChar char="●"/>
            </a:pPr>
            <a:endParaRPr lang="fr-FR" sz="900" b="1" dirty="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1700" dirty="0">
                <a:solidFill>
                  <a:srgbClr val="3A62AA"/>
                </a:solidFill>
                <a:latin typeface="Arial"/>
                <a:ea typeface="Arial"/>
                <a:cs typeface="Arial"/>
                <a:sym typeface="Arial"/>
              </a:rPr>
              <a:t>Formation au sens large : pré qualifiante, qualifiante, certifiante, financée par la Région, AFPR-POEI, </a:t>
            </a:r>
            <a:r>
              <a:rPr lang="fr-FR" sz="1700" dirty="0" smtClean="0">
                <a:solidFill>
                  <a:srgbClr val="3A62AA"/>
                </a:solidFill>
                <a:latin typeface="Arial"/>
                <a:ea typeface="Arial"/>
                <a:cs typeface="Arial"/>
                <a:sym typeface="Arial"/>
              </a:rPr>
              <a:t>POEC, etc.</a:t>
            </a:r>
          </a:p>
          <a:p>
            <a:pPr marL="609585" indent="-414856" defTabSz="910093">
              <a:lnSpc>
                <a:spcPct val="90000"/>
              </a:lnSpc>
              <a:buClr>
                <a:srgbClr val="3A62AA"/>
              </a:buClr>
              <a:buSzPts val="1300"/>
              <a:buFont typeface="Arial"/>
              <a:buChar char="●"/>
            </a:pPr>
            <a:r>
              <a:rPr lang="fr-FR" sz="1700" dirty="0" smtClean="0">
                <a:solidFill>
                  <a:srgbClr val="3A62AA"/>
                </a:solidFill>
                <a:latin typeface="Arial"/>
                <a:ea typeface="Arial"/>
                <a:cs typeface="Arial"/>
                <a:sym typeface="Arial"/>
              </a:rPr>
              <a:t>Accompagnement </a:t>
            </a:r>
            <a:r>
              <a:rPr lang="fr-FR" sz="1700" dirty="0">
                <a:solidFill>
                  <a:srgbClr val="3A62AA"/>
                </a:solidFill>
                <a:latin typeface="Arial"/>
                <a:ea typeface="Arial"/>
                <a:cs typeface="Arial"/>
                <a:sym typeface="Arial"/>
              </a:rPr>
              <a:t>intensif spécifique externe : EPIDE, E2C, SMA, SMV, Promo 16-18, AAP PIC, etc.</a:t>
            </a:r>
          </a:p>
          <a:p>
            <a:pPr marL="609585" indent="-414856" defTabSz="910093">
              <a:lnSpc>
                <a:spcPct val="90000"/>
              </a:lnSpc>
              <a:spcBef>
                <a:spcPts val="600"/>
              </a:spcBef>
              <a:buClr>
                <a:srgbClr val="3A62AA"/>
              </a:buClr>
              <a:buSzPts val="1300"/>
              <a:buFont typeface="Arial"/>
              <a:buChar char="●"/>
            </a:pPr>
            <a:r>
              <a:rPr lang="fr-FR" sz="1700" dirty="0">
                <a:solidFill>
                  <a:srgbClr val="3A62AA"/>
                </a:solidFill>
                <a:latin typeface="Arial"/>
                <a:ea typeface="Arial"/>
                <a:cs typeface="Arial"/>
                <a:sym typeface="Arial"/>
              </a:rPr>
              <a:t>Mission d’utilité sociale : service civique, SNU</a:t>
            </a:r>
          </a:p>
          <a:p>
            <a:pPr marL="609585" indent="-414856" defTabSz="910093">
              <a:lnSpc>
                <a:spcPct val="90000"/>
              </a:lnSpc>
              <a:spcBef>
                <a:spcPts val="600"/>
              </a:spcBef>
              <a:buClr>
                <a:srgbClr val="3A62AA"/>
              </a:buClr>
              <a:buSzPts val="1300"/>
              <a:buFont typeface="Arial"/>
              <a:buChar char="●"/>
            </a:pPr>
            <a:r>
              <a:rPr lang="fr-FR" sz="1700" dirty="0">
                <a:solidFill>
                  <a:srgbClr val="3A62AA"/>
                </a:solidFill>
                <a:latin typeface="Arial"/>
                <a:ea typeface="Arial"/>
                <a:cs typeface="Arial"/>
                <a:sym typeface="Arial"/>
              </a:rPr>
              <a:t>Périodes d’emploi aidé : CUI, IAE, CDD tremplin (entreprises adaptées</a:t>
            </a:r>
            <a:r>
              <a:rPr lang="fr-FR" sz="1700" dirty="0" smtClean="0">
                <a:solidFill>
                  <a:srgbClr val="3A62AA"/>
                </a:solidFill>
                <a:latin typeface="Arial"/>
                <a:ea typeface="Arial"/>
                <a:cs typeface="Arial"/>
                <a:sym typeface="Arial"/>
              </a:rPr>
              <a:t>)</a:t>
            </a:r>
          </a:p>
          <a:p>
            <a:pPr marL="194729" defTabSz="910093">
              <a:lnSpc>
                <a:spcPct val="90000"/>
              </a:lnSpc>
              <a:buClr>
                <a:srgbClr val="3A62AA"/>
              </a:buClr>
              <a:buSzPts val="1300"/>
            </a:pPr>
            <a:endParaRPr lang="fr-FR" sz="1700" dirty="0">
              <a:solidFill>
                <a:srgbClr val="3A62AA"/>
              </a:solidFill>
              <a:latin typeface="Arial"/>
              <a:ea typeface="Arial"/>
              <a:cs typeface="Arial"/>
              <a:sym typeface="Arial"/>
            </a:endParaRPr>
          </a:p>
          <a:p>
            <a:pPr marL="194729" defTabSz="910093">
              <a:lnSpc>
                <a:spcPct val="90000"/>
              </a:lnSpc>
              <a:buClr>
                <a:srgbClr val="3A62AA"/>
              </a:buClr>
              <a:buSzPts val="1300"/>
            </a:pPr>
            <a:r>
              <a:rPr lang="fr-FR" sz="2200" b="1" dirty="0">
                <a:solidFill>
                  <a:srgbClr val="3A62AA"/>
                </a:solidFill>
                <a:latin typeface="Arial"/>
                <a:ea typeface="Arial"/>
                <a:cs typeface="Arial"/>
                <a:sym typeface="Arial"/>
              </a:rPr>
              <a:t>La mobilisation des entreprises </a:t>
            </a:r>
            <a:endParaRPr lang="fr-FR" sz="2200" b="1" dirty="0" smtClean="0">
              <a:solidFill>
                <a:srgbClr val="3A62AA"/>
              </a:solidFill>
              <a:latin typeface="Arial"/>
              <a:ea typeface="Arial"/>
              <a:cs typeface="Arial"/>
              <a:sym typeface="Arial"/>
            </a:endParaRPr>
          </a:p>
          <a:p>
            <a:pPr marL="194729" defTabSz="910093">
              <a:lnSpc>
                <a:spcPct val="90000"/>
              </a:lnSpc>
              <a:buClr>
                <a:srgbClr val="3A62AA"/>
              </a:buClr>
              <a:buSzPts val="1300"/>
            </a:pPr>
            <a:endParaRPr lang="fr-FR" sz="900" b="1" dirty="0" smtClean="0">
              <a:solidFill>
                <a:srgbClr val="3A62AA"/>
              </a:solidFill>
              <a:latin typeface="Arial"/>
              <a:ea typeface="Arial"/>
              <a:cs typeface="Arial"/>
              <a:sym typeface="Arial"/>
            </a:endParaRPr>
          </a:p>
          <a:p>
            <a:pPr marL="194729" defTabSz="910093">
              <a:lnSpc>
                <a:spcPct val="90000"/>
              </a:lnSpc>
              <a:buClr>
                <a:srgbClr val="3A62AA"/>
              </a:buClr>
              <a:buSzPts val="1300"/>
            </a:pPr>
            <a:r>
              <a:rPr lang="fr-FR" sz="1700" dirty="0" smtClean="0">
                <a:solidFill>
                  <a:srgbClr val="3A62AA"/>
                </a:solidFill>
                <a:latin typeface="Arial"/>
                <a:ea typeface="Arial"/>
                <a:cs typeface="Arial"/>
                <a:sym typeface="Arial"/>
              </a:rPr>
              <a:t>Elle sera aussi </a:t>
            </a:r>
            <a:r>
              <a:rPr lang="fr-FR" sz="1700" dirty="0">
                <a:solidFill>
                  <a:srgbClr val="3A62AA"/>
                </a:solidFill>
                <a:latin typeface="Arial"/>
                <a:ea typeface="Arial"/>
                <a:cs typeface="Arial"/>
                <a:sym typeface="Arial"/>
              </a:rPr>
              <a:t>essentielle dans la construction des parcours de ces  jeunes pour favoriser les mises en situation professionnelle </a:t>
            </a:r>
            <a:r>
              <a:rPr lang="fr-FR" sz="1700" dirty="0" smtClean="0">
                <a:solidFill>
                  <a:srgbClr val="3A62AA"/>
                </a:solidFill>
                <a:latin typeface="Arial"/>
                <a:ea typeface="Arial"/>
                <a:cs typeface="Arial"/>
                <a:sym typeface="Arial"/>
              </a:rPr>
              <a:t>via des immersions</a:t>
            </a:r>
            <a:r>
              <a:rPr lang="fr-FR" sz="1700" dirty="0">
                <a:solidFill>
                  <a:srgbClr val="3A62AA"/>
                </a:solidFill>
                <a:latin typeface="Arial"/>
                <a:ea typeface="Arial"/>
                <a:cs typeface="Arial"/>
                <a:sym typeface="Arial"/>
              </a:rPr>
              <a:t>, parrainage, mentorat, POE, Clubs « les entreprises s’engagent </a:t>
            </a:r>
            <a:r>
              <a:rPr lang="fr-FR" sz="1700" dirty="0" smtClean="0">
                <a:solidFill>
                  <a:srgbClr val="3A62AA"/>
                </a:solidFill>
                <a:latin typeface="Arial"/>
                <a:ea typeface="Arial"/>
                <a:cs typeface="Arial"/>
                <a:sym typeface="Arial"/>
              </a:rPr>
              <a:t>», etc.</a:t>
            </a:r>
            <a:endParaRPr lang="fr-FR" sz="1700" dirty="0">
              <a:solidFill>
                <a:srgbClr val="3A62AA"/>
              </a:solidFill>
              <a:latin typeface="Arial"/>
              <a:ea typeface="Arial"/>
              <a:cs typeface="Arial"/>
              <a:sym typeface="Arial"/>
            </a:endParaRPr>
          </a:p>
          <a:p>
            <a:pPr marL="194729" defTabSz="910093">
              <a:lnSpc>
                <a:spcPct val="90000"/>
              </a:lnSpc>
              <a:buClr>
                <a:srgbClr val="3A62AA"/>
              </a:buClr>
              <a:buSzPts val="1300"/>
            </a:pPr>
            <a:endParaRPr lang="fr-FR" sz="1700" dirty="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endParaRPr sz="1700" dirty="0">
              <a:solidFill>
                <a:srgbClr val="3A62AA"/>
              </a:solidFill>
              <a:latin typeface="Arial"/>
              <a:ea typeface="Arial"/>
              <a:cs typeface="Arial"/>
              <a:sym typeface="Arial"/>
            </a:endParaRPr>
          </a:p>
          <a:p>
            <a:pPr defTabSz="910093">
              <a:lnSpc>
                <a:spcPct val="90000"/>
              </a:lnSpc>
              <a:buClr>
                <a:srgbClr val="000000"/>
              </a:buClr>
              <a:buSzPts val="1400"/>
            </a:pPr>
            <a:endParaRPr sz="1700" dirty="0">
              <a:solidFill>
                <a:srgbClr val="3A62AA"/>
              </a:solidFill>
              <a:latin typeface="Arial"/>
              <a:ea typeface="Arial"/>
              <a:cs typeface="Arial"/>
              <a:sym typeface="Arial"/>
            </a:endParaRPr>
          </a:p>
        </p:txBody>
      </p:sp>
      <p:pic>
        <p:nvPicPr>
          <p:cNvPr id="5" name="Google Shape;133;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5363" y="2781098"/>
            <a:ext cx="857201" cy="857201"/>
          </a:xfrm>
          <a:prstGeom prst="rect">
            <a:avLst/>
          </a:prstGeom>
          <a:noFill/>
          <a:ln>
            <a:noFill/>
          </a:ln>
        </p:spPr>
      </p:pic>
      <p:pic>
        <p:nvPicPr>
          <p:cNvPr id="6" name="Google Shape;133;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7327" y="1700810"/>
            <a:ext cx="857201" cy="857201"/>
          </a:xfrm>
          <a:prstGeom prst="rect">
            <a:avLst/>
          </a:prstGeom>
          <a:noFill/>
          <a:ln>
            <a:noFill/>
          </a:ln>
        </p:spPr>
      </p:pic>
      <p:pic>
        <p:nvPicPr>
          <p:cNvPr id="7" name="Google Shape;133;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7747" y="3605971"/>
            <a:ext cx="857201" cy="857201"/>
          </a:xfrm>
          <a:prstGeom prst="rect">
            <a:avLst/>
          </a:prstGeom>
          <a:noFill/>
          <a:ln>
            <a:noFill/>
          </a:ln>
        </p:spPr>
      </p:pic>
      <p:pic>
        <p:nvPicPr>
          <p:cNvPr id="8" name="Google Shape;133;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5359" y="3284988"/>
            <a:ext cx="857201" cy="857201"/>
          </a:xfrm>
          <a:prstGeom prst="rect">
            <a:avLst/>
          </a:prstGeom>
          <a:noFill/>
          <a:ln>
            <a:noFill/>
          </a:ln>
        </p:spPr>
      </p:pic>
      <p:pic>
        <p:nvPicPr>
          <p:cNvPr id="9" name="Google Shape;133;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5363" y="3933062"/>
            <a:ext cx="857201" cy="857201"/>
          </a:xfrm>
          <a:prstGeom prst="rect">
            <a:avLst/>
          </a:prstGeom>
          <a:noFill/>
          <a:ln>
            <a:noFill/>
          </a:ln>
        </p:spPr>
      </p:pic>
      <p:sp>
        <p:nvSpPr>
          <p:cNvPr id="10" name="Rectangle 9"/>
          <p:cNvSpPr/>
          <p:nvPr/>
        </p:nvSpPr>
        <p:spPr>
          <a:xfrm>
            <a:off x="1559516" y="6021458"/>
            <a:ext cx="8568951" cy="7538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defTabSz="914332"/>
            <a:r>
              <a:rPr lang="fr-FR" sz="1600" b="1" dirty="0" smtClean="0">
                <a:solidFill>
                  <a:prstClr val="white"/>
                </a:solidFill>
                <a:latin typeface="Marianne" panose="02000000000000000000" pitchFamily="2" charset="0"/>
              </a:rPr>
              <a:t>En </a:t>
            </a:r>
            <a:r>
              <a:rPr lang="fr-FR" sz="1600" b="1" dirty="0">
                <a:solidFill>
                  <a:prstClr val="white"/>
                </a:solidFill>
                <a:latin typeface="Marianne" panose="02000000000000000000" pitchFamily="2" charset="0"/>
              </a:rPr>
              <a:t>Ile-de-France </a:t>
            </a:r>
            <a:r>
              <a:rPr lang="fr-FR" sz="1600" dirty="0" smtClean="0">
                <a:solidFill>
                  <a:prstClr val="white"/>
                </a:solidFill>
                <a:latin typeface="Marianne" panose="02000000000000000000" pitchFamily="2" charset="0"/>
              </a:rPr>
              <a:t>:</a:t>
            </a:r>
          </a:p>
          <a:p>
            <a:pPr defTabSz="914332"/>
            <a:r>
              <a:rPr lang="fr-FR" sz="1600" b="1" dirty="0" smtClean="0">
                <a:solidFill>
                  <a:prstClr val="white"/>
                </a:solidFill>
                <a:latin typeface="Marianne" panose="02000000000000000000" pitchFamily="2" charset="0"/>
                <a:sym typeface="Wingdings"/>
              </a:rPr>
              <a:t> </a:t>
            </a:r>
            <a:r>
              <a:rPr lang="fr-FR" sz="1600" b="1" dirty="0" smtClean="0">
                <a:solidFill>
                  <a:prstClr val="white"/>
                </a:solidFill>
                <a:latin typeface="Marianne" panose="02000000000000000000" pitchFamily="2" charset="0"/>
              </a:rPr>
              <a:t>Appui </a:t>
            </a:r>
            <a:r>
              <a:rPr lang="fr-FR" sz="1600" b="1" dirty="0">
                <a:solidFill>
                  <a:prstClr val="white"/>
                </a:solidFill>
                <a:latin typeface="Marianne" panose="02000000000000000000" pitchFamily="2" charset="0"/>
              </a:rPr>
              <a:t>sur le PRIJ </a:t>
            </a:r>
            <a:r>
              <a:rPr lang="fr-FR" sz="1600" dirty="0" smtClean="0">
                <a:solidFill>
                  <a:prstClr val="white"/>
                </a:solidFill>
                <a:latin typeface="Marianne" panose="02000000000000000000" pitchFamily="2" charset="0"/>
              </a:rPr>
              <a:t>pour </a:t>
            </a:r>
            <a:r>
              <a:rPr lang="fr-FR" sz="1600" dirty="0">
                <a:solidFill>
                  <a:prstClr val="white"/>
                </a:solidFill>
                <a:latin typeface="Marianne" panose="02000000000000000000" pitchFamily="2" charset="0"/>
              </a:rPr>
              <a:t>permettre le </a:t>
            </a:r>
            <a:r>
              <a:rPr lang="fr-FR" sz="1600" i="1" dirty="0" err="1">
                <a:solidFill>
                  <a:prstClr val="white"/>
                </a:solidFill>
                <a:latin typeface="Marianne" panose="02000000000000000000" pitchFamily="2" charset="0"/>
              </a:rPr>
              <a:t>sourcing</a:t>
            </a:r>
            <a:r>
              <a:rPr lang="fr-FR" sz="1600" dirty="0">
                <a:solidFill>
                  <a:prstClr val="white"/>
                </a:solidFill>
                <a:latin typeface="Marianne" panose="02000000000000000000" pitchFamily="2" charset="0"/>
              </a:rPr>
              <a:t> des </a:t>
            </a:r>
            <a:r>
              <a:rPr lang="fr-FR" sz="1600" dirty="0" smtClean="0">
                <a:solidFill>
                  <a:prstClr val="white"/>
                </a:solidFill>
                <a:latin typeface="Marianne" panose="02000000000000000000" pitchFamily="2" charset="0"/>
              </a:rPr>
              <a:t>jeunes </a:t>
            </a:r>
          </a:p>
          <a:p>
            <a:pPr defTabSz="914332"/>
            <a:r>
              <a:rPr lang="fr-FR" sz="1600" b="1" dirty="0" smtClean="0">
                <a:solidFill>
                  <a:prstClr val="white"/>
                </a:solidFill>
                <a:latin typeface="Marianne" panose="02000000000000000000" pitchFamily="2" charset="0"/>
                <a:sym typeface="Wingdings"/>
              </a:rPr>
              <a:t> </a:t>
            </a:r>
            <a:r>
              <a:rPr lang="fr-FR" sz="1600" b="1" dirty="0" smtClean="0">
                <a:solidFill>
                  <a:prstClr val="white"/>
                </a:solidFill>
                <a:latin typeface="Marianne" panose="02000000000000000000" pitchFamily="2" charset="0"/>
              </a:rPr>
              <a:t>Appui sur le PRIC </a:t>
            </a:r>
            <a:r>
              <a:rPr lang="fr-FR" sz="1600" dirty="0" smtClean="0">
                <a:solidFill>
                  <a:prstClr val="white"/>
                </a:solidFill>
                <a:latin typeface="Marianne" panose="02000000000000000000" pitchFamily="2" charset="0"/>
              </a:rPr>
              <a:t>pour  le volet formation et développement des compétences</a:t>
            </a:r>
            <a:endParaRPr lang="fr-FR" sz="1600" dirty="0">
              <a:solidFill>
                <a:prstClr val="white"/>
              </a:solidFill>
              <a:latin typeface="Marianne" panose="02000000000000000000" pitchFamily="2" charset="0"/>
            </a:endParaRPr>
          </a:p>
        </p:txBody>
      </p:sp>
    </p:spTree>
    <p:extLst>
      <p:ext uri="{BB962C8B-B14F-4D97-AF65-F5344CB8AC3E}">
        <p14:creationId xmlns:p14="http://schemas.microsoft.com/office/powerpoint/2010/main" val="182716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263" y="0"/>
            <a:ext cx="12191761" cy="6858000"/>
          </a:xfrm>
          <a:prstGeom prst="rect">
            <a:avLst/>
          </a:prstGeom>
          <a:ln>
            <a:noFill/>
          </a:ln>
        </p:spPr>
      </p:pic>
      <p:sp>
        <p:nvSpPr>
          <p:cNvPr id="89" name="TextShape 1"/>
          <p:cNvSpPr txBox="1"/>
          <p:nvPr/>
        </p:nvSpPr>
        <p:spPr>
          <a:xfrm>
            <a:off x="2765878" y="3356995"/>
            <a:ext cx="6660620" cy="1181324"/>
          </a:xfrm>
          <a:prstGeom prst="rect">
            <a:avLst/>
          </a:prstGeom>
          <a:noFill/>
          <a:ln>
            <a:noFill/>
          </a:ln>
        </p:spPr>
        <p:txBody>
          <a:bodyPr lIns="88994" tIns="45718" rIns="88994" bIns="45718" anchor="ctr"/>
          <a:lstStyle/>
          <a:p>
            <a:pPr algn="ctr"/>
            <a:r>
              <a:rPr lang="fr-FR" sz="4000" b="1" spc="-1" dirty="0" smtClean="0">
                <a:solidFill>
                  <a:srgbClr val="0070C0"/>
                </a:solidFill>
                <a:latin typeface="Calibri"/>
              </a:rPr>
              <a:t>TEMPS D’ECHANGES</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778134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p:nvPr/>
        </p:nvPicPr>
        <p:blipFill>
          <a:blip r:embed="rId2" cstate="email">
            <a:extLst>
              <a:ext uri="{28A0092B-C50C-407E-A947-70E740481C1C}">
                <a14:useLocalDpi xmlns:a14="http://schemas.microsoft.com/office/drawing/2010/main"/>
              </a:ext>
            </a:extLst>
          </a:blip>
          <a:stretch/>
        </p:blipFill>
        <p:spPr>
          <a:xfrm>
            <a:off x="18836" y="0"/>
            <a:ext cx="12191999" cy="6858000"/>
          </a:xfrm>
          <a:prstGeom prst="rect">
            <a:avLst/>
          </a:prstGeom>
          <a:ln>
            <a:noFill/>
          </a:ln>
        </p:spPr>
      </p:pic>
      <p:sp>
        <p:nvSpPr>
          <p:cNvPr id="5" name="TextShape 1"/>
          <p:cNvSpPr txBox="1"/>
          <p:nvPr/>
        </p:nvSpPr>
        <p:spPr>
          <a:xfrm>
            <a:off x="551384" y="2276872"/>
            <a:ext cx="10945216" cy="648072"/>
          </a:xfrm>
          <a:prstGeom prst="rect">
            <a:avLst/>
          </a:prstGeom>
          <a:noFill/>
          <a:ln>
            <a:noFill/>
          </a:ln>
        </p:spPr>
        <p:txBody>
          <a:bodyPr lIns="88994" tIns="45718" rIns="88994" bIns="45718" anchor="ctr"/>
          <a:lstStyle/>
          <a:p>
            <a:r>
              <a:rPr lang="fr-FR" sz="3200" b="1" dirty="0" smtClean="0">
                <a:solidFill>
                  <a:srgbClr val="0070C0"/>
                </a:solidFill>
                <a:latin typeface="Calibri" panose="020F0502020204030204" pitchFamily="34" charset="0"/>
                <a:cs typeface="Calibri" panose="020F0502020204030204" pitchFamily="34" charset="0"/>
              </a:rPr>
              <a:t>Offre de service de Pôle emploi</a:t>
            </a:r>
            <a:endParaRPr lang="fr-FR" sz="3200" b="1" spc="-1" dirty="0">
              <a:solidFill>
                <a:srgbClr val="0070C0"/>
              </a:solidFill>
              <a:latin typeface="Calibri"/>
            </a:endParaRPr>
          </a:p>
        </p:txBody>
      </p:sp>
      <p:sp>
        <p:nvSpPr>
          <p:cNvPr id="22" name="TextShape 1"/>
          <p:cNvSpPr txBox="1"/>
          <p:nvPr/>
        </p:nvSpPr>
        <p:spPr>
          <a:xfrm>
            <a:off x="551384" y="3429000"/>
            <a:ext cx="10120997" cy="1815524"/>
          </a:xfrm>
          <a:prstGeom prst="rect">
            <a:avLst/>
          </a:prstGeom>
          <a:noFill/>
          <a:ln>
            <a:noFill/>
          </a:ln>
        </p:spPr>
        <p:txBody>
          <a:bodyPr lIns="88994" tIns="45718" rIns="88994" bIns="45718" anchor="ctr"/>
          <a:lstStyle/>
          <a:p>
            <a:r>
              <a:rPr lang="fr-FR" sz="2800" spc="-1" dirty="0">
                <a:solidFill>
                  <a:srgbClr val="000000"/>
                </a:solidFill>
                <a:latin typeface="Calibri" panose="020F0502020204030204" pitchFamily="34" charset="0"/>
                <a:cs typeface="Calibri" panose="020F0502020204030204" pitchFamily="34" charset="0"/>
              </a:rPr>
              <a:t>Intervention </a:t>
            </a:r>
            <a:r>
              <a:rPr lang="fr-FR" sz="2800" spc="-1" dirty="0" smtClean="0">
                <a:solidFill>
                  <a:srgbClr val="000000"/>
                </a:solidFill>
                <a:latin typeface="Calibri" panose="020F0502020204030204" pitchFamily="34" charset="0"/>
                <a:cs typeface="Calibri" panose="020F0502020204030204" pitchFamily="34" charset="0"/>
              </a:rPr>
              <a:t>de :</a:t>
            </a:r>
          </a:p>
          <a:p>
            <a:r>
              <a:rPr lang="fr-FR" sz="2800" b="1" dirty="0" smtClean="0">
                <a:latin typeface="Calibri" panose="020F0502020204030204" pitchFamily="34" charset="0"/>
                <a:cs typeface="Calibri" panose="020F0502020204030204" pitchFamily="34" charset="0"/>
              </a:rPr>
              <a:t>Virginie THEVENOT</a:t>
            </a:r>
            <a:r>
              <a:rPr lang="fr-FR" sz="2800" dirty="0" smtClean="0">
                <a:latin typeface="Calibri" panose="020F0502020204030204" pitchFamily="34" charset="0"/>
                <a:cs typeface="Calibri" panose="020F0502020204030204" pitchFamily="34" charset="0"/>
              </a:rPr>
              <a:t>, Direction Stratégie, Partenariats et Relations extérieures (Pôle emploi)</a:t>
            </a:r>
          </a:p>
          <a:p>
            <a:endParaRPr lang="fr-FR" sz="2800" spc="-1" dirty="0">
              <a:solidFill>
                <a:srgbClr val="000000"/>
              </a:solidFill>
              <a:latin typeface="Calibri" panose="020F0502020204030204" pitchFamily="34" charset="0"/>
              <a:cs typeface="Calibri" panose="020F0502020204030204" pitchFamily="34" charset="0"/>
            </a:endParaRPr>
          </a:p>
          <a:p>
            <a:r>
              <a:rPr lang="fr-FR" sz="2800" i="1" spc="-1" dirty="0" smtClean="0">
                <a:solidFill>
                  <a:srgbClr val="000000"/>
                </a:solidFill>
                <a:latin typeface="Calibri" panose="020F0502020204030204" pitchFamily="34" charset="0"/>
                <a:cs typeface="Calibri" panose="020F0502020204030204" pitchFamily="34" charset="0"/>
              </a:rPr>
              <a:t>Contact </a:t>
            </a:r>
            <a:r>
              <a:rPr lang="fr-FR" sz="2800" i="1" spc="-1" dirty="0">
                <a:solidFill>
                  <a:srgbClr val="000000"/>
                </a:solidFill>
                <a:latin typeface="Calibri" panose="020F0502020204030204" pitchFamily="34" charset="0"/>
                <a:cs typeface="Calibri" panose="020F0502020204030204" pitchFamily="34" charset="0"/>
              </a:rPr>
              <a:t>: </a:t>
            </a:r>
            <a:r>
              <a:rPr lang="fr-FR" sz="2800" i="1" spc="-1" dirty="0" smtClean="0">
                <a:solidFill>
                  <a:srgbClr val="000000"/>
                </a:solidFill>
                <a:latin typeface="Calibri" panose="020F0502020204030204" pitchFamily="34" charset="0"/>
                <a:cs typeface="Calibri" panose="020F0502020204030204" pitchFamily="34" charset="0"/>
                <a:hlinkClick r:id="rId3"/>
              </a:rPr>
              <a:t>virginie.thevenot@pole-emploi.fr</a:t>
            </a:r>
            <a:endParaRPr lang="fr-FR" sz="2800" i="1" spc="-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4983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EFCC3A4-3AA2-204A-8A93-4130B5460E4D}"/>
              </a:ext>
            </a:extLst>
          </p:cNvPr>
          <p:cNvSpPr>
            <a:spLocks noGrp="1"/>
          </p:cNvSpPr>
          <p:nvPr>
            <p:ph type="ctrTitle"/>
          </p:nvPr>
        </p:nvSpPr>
        <p:spPr/>
        <p:txBody>
          <a:bodyPr>
            <a:normAutofit fontScale="90000"/>
          </a:bodyPr>
          <a:lstStyle/>
          <a:p>
            <a:r>
              <a:rPr lang="fr-FR" dirty="0" smtClean="0"/>
              <a:t>Webinaire </a:t>
            </a:r>
            <a:r>
              <a:rPr lang="fr-FR" dirty="0"/>
              <a:t>Formation des Référents de parcours PRIJ </a:t>
            </a:r>
          </a:p>
        </p:txBody>
      </p:sp>
      <p:sp>
        <p:nvSpPr>
          <p:cNvPr id="3" name="Sous-titre 2">
            <a:extLst>
              <a:ext uri="{FF2B5EF4-FFF2-40B4-BE49-F238E27FC236}">
                <a16:creationId xmlns:a16="http://schemas.microsoft.com/office/drawing/2014/main" xmlns="" id="{76669E55-DD2D-C748-8D51-978762B3BF73}"/>
              </a:ext>
            </a:extLst>
          </p:cNvPr>
          <p:cNvSpPr>
            <a:spLocks noGrp="1"/>
          </p:cNvSpPr>
          <p:nvPr>
            <p:ph type="subTitle" idx="1"/>
          </p:nvPr>
        </p:nvSpPr>
        <p:spPr/>
        <p:txBody>
          <a:bodyPr/>
          <a:lstStyle/>
          <a:p>
            <a:r>
              <a:rPr lang="fr-FR" dirty="0"/>
              <a:t>Offre de services de Pôle emploi – Direction régionale de Pôle </a:t>
            </a:r>
            <a:r>
              <a:rPr lang="fr-FR" dirty="0" smtClean="0"/>
              <a:t>emploi IDF</a:t>
            </a:r>
            <a:endParaRPr lang="fr-FR" dirty="0"/>
          </a:p>
          <a:p>
            <a:endParaRPr lang="fr-FR" dirty="0"/>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90997" y="1704814"/>
            <a:ext cx="2633963" cy="3910948"/>
          </a:xfrm>
          <a:prstGeom prst="rect">
            <a:avLst/>
          </a:prstGeom>
        </p:spPr>
      </p:pic>
    </p:spTree>
    <p:extLst>
      <p:ext uri="{BB962C8B-B14F-4D97-AF65-F5344CB8AC3E}">
        <p14:creationId xmlns:p14="http://schemas.microsoft.com/office/powerpoint/2010/main" val="3445211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E309371-B00E-6A43-939E-B7A5A1052F5F}"/>
              </a:ext>
            </a:extLst>
          </p:cNvPr>
          <p:cNvSpPr>
            <a:spLocks noGrp="1"/>
          </p:cNvSpPr>
          <p:nvPr>
            <p:ph type="title"/>
          </p:nvPr>
        </p:nvSpPr>
        <p:spPr/>
        <p:txBody>
          <a:bodyPr/>
          <a:lstStyle/>
          <a:p>
            <a:r>
              <a:rPr lang="fr-FR" dirty="0"/>
              <a:t>CEJ - Offre de services de Pôle emploi</a:t>
            </a:r>
          </a:p>
        </p:txBody>
      </p:sp>
      <p:sp>
        <p:nvSpPr>
          <p:cNvPr id="3" name="Espace réservé du numéro de diapositive 2">
            <a:extLst>
              <a:ext uri="{FF2B5EF4-FFF2-40B4-BE49-F238E27FC236}">
                <a16:creationId xmlns:a16="http://schemas.microsoft.com/office/drawing/2014/main" xmlns="" id="{DBCC357C-C378-594A-926E-F864BD55130A}"/>
              </a:ext>
            </a:extLst>
          </p:cNvPr>
          <p:cNvSpPr>
            <a:spLocks noGrp="1"/>
          </p:cNvSpPr>
          <p:nvPr>
            <p:ph type="sldNum" sz="quarter" idx="12"/>
          </p:nvPr>
        </p:nvSpPr>
        <p:spPr/>
        <p:txBody>
          <a:bodyPr/>
          <a:lstStyle/>
          <a:p>
            <a:fld id="{C814DB2B-3EFD-4766-A6C9-C9A5E84D2897}" type="slidenum">
              <a:rPr lang="fr-FR" smtClean="0">
                <a:solidFill>
                  <a:srgbClr val="FFFFFF"/>
                </a:solidFill>
              </a:rPr>
              <a:pPr/>
              <a:t>15</a:t>
            </a:fld>
            <a:endParaRPr lang="fr-FR" dirty="0">
              <a:solidFill>
                <a:srgbClr val="FFFFFF"/>
              </a:solidFill>
            </a:endParaRPr>
          </a:p>
        </p:txBody>
      </p:sp>
      <p:sp>
        <p:nvSpPr>
          <p:cNvPr id="5" name="Espace réservé du texte 4">
            <a:extLst>
              <a:ext uri="{FF2B5EF4-FFF2-40B4-BE49-F238E27FC236}">
                <a16:creationId xmlns:a16="http://schemas.microsoft.com/office/drawing/2014/main" xmlns="" id="{F7C628E4-6AE3-C946-BA0F-69472E9776E4}"/>
              </a:ext>
            </a:extLst>
          </p:cNvPr>
          <p:cNvSpPr>
            <a:spLocks noGrp="1"/>
          </p:cNvSpPr>
          <p:nvPr>
            <p:ph type="body" sz="quarter" idx="14"/>
          </p:nvPr>
        </p:nvSpPr>
        <p:spPr/>
        <p:txBody>
          <a:bodyPr/>
          <a:lstStyle/>
          <a:p>
            <a:r>
              <a:rPr lang="fr-FR" dirty="0" smtClean="0"/>
              <a:t>Un même dispositif et l’articulation de deux opérateurs pour proposer aux jeunes un parcours adapté</a:t>
            </a:r>
            <a:endParaRPr lang="fr-FR" dirty="0"/>
          </a:p>
        </p:txBody>
      </p:sp>
      <p:sp>
        <p:nvSpPr>
          <p:cNvPr id="7" name="Espace réservé du texte 6">
            <a:extLst>
              <a:ext uri="{FF2B5EF4-FFF2-40B4-BE49-F238E27FC236}">
                <a16:creationId xmlns:a16="http://schemas.microsoft.com/office/drawing/2014/main" xmlns="" id="{90C0C9CB-2632-AE43-B397-2877FDE67C56}"/>
              </a:ext>
            </a:extLst>
          </p:cNvPr>
          <p:cNvSpPr>
            <a:spLocks noGrp="1"/>
          </p:cNvSpPr>
          <p:nvPr>
            <p:ph type="body" sz="quarter" idx="16"/>
          </p:nvPr>
        </p:nvSpPr>
        <p:spPr/>
        <p:txBody>
          <a:bodyPr>
            <a:normAutofit/>
          </a:bodyPr>
          <a:lstStyle/>
          <a:p>
            <a:r>
              <a:rPr lang="fr-FR" dirty="0" smtClean="0"/>
              <a:t>Orientation &amp; Planning type</a:t>
            </a:r>
            <a:endParaRPr lang="fr-FR" dirty="0"/>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5469" y="120791"/>
            <a:ext cx="1749879" cy="858242"/>
          </a:xfrm>
          <a:prstGeom prst="rect">
            <a:avLst/>
          </a:prstGeom>
        </p:spPr>
      </p:pic>
    </p:spTree>
    <p:extLst>
      <p:ext uri="{BB962C8B-B14F-4D97-AF65-F5344CB8AC3E}">
        <p14:creationId xmlns:p14="http://schemas.microsoft.com/office/powerpoint/2010/main" val="1803360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critères d’orientation d’un jeune vers ML et PE</a:t>
            </a:r>
            <a:endParaRPr lang="fr-FR" dirty="0"/>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solidFill>
                  <a:srgbClr val="FFFFFF"/>
                </a:solidFill>
              </a:rPr>
              <a:pPr/>
              <a:t>16</a:t>
            </a:fld>
            <a:endParaRPr lang="fr-FR">
              <a:solidFill>
                <a:srgbClr val="FFFFFF"/>
              </a:solidFill>
            </a:endParaRPr>
          </a:p>
        </p:txBody>
      </p:sp>
      <p:sp>
        <p:nvSpPr>
          <p:cNvPr id="6" name="Espace réservé du texte 5"/>
          <p:cNvSpPr>
            <a:spLocks noGrp="1"/>
          </p:cNvSpPr>
          <p:nvPr>
            <p:ph type="body" sz="quarter" idx="16"/>
          </p:nvPr>
        </p:nvSpPr>
        <p:spPr/>
        <p:txBody>
          <a:bodyPr/>
          <a:lstStyle/>
          <a:p>
            <a:r>
              <a:rPr lang="fr-FR" dirty="0" smtClean="0"/>
              <a:t>Orientation &amp; Planning TYPE</a:t>
            </a:r>
            <a:endParaRPr lang="fr-FR" dirty="0"/>
          </a:p>
        </p:txBody>
      </p:sp>
      <p:sp>
        <p:nvSpPr>
          <p:cNvPr id="7" name="Rectangle 6">
            <a:extLst>
              <a:ext uri="{FF2B5EF4-FFF2-40B4-BE49-F238E27FC236}">
                <a16:creationId xmlns="" xmlns:a16="http://schemas.microsoft.com/office/drawing/2014/main" id="{B5D56D70-4970-48F3-8785-4EEE923485EF}"/>
              </a:ext>
            </a:extLst>
          </p:cNvPr>
          <p:cNvSpPr/>
          <p:nvPr/>
        </p:nvSpPr>
        <p:spPr>
          <a:xfrm>
            <a:off x="337204" y="2159174"/>
            <a:ext cx="5569715" cy="2837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0796" rtlCol="0" anchor="t"/>
          <a:lstStyle/>
          <a:p>
            <a:pPr marL="314982" indent="-314982" algn="just" defTabSz="914400">
              <a:buClr>
                <a:srgbClr val="E6A400"/>
              </a:buClr>
              <a:buFont typeface="Wingdings" panose="05000000000000000000" pitchFamily="2" charset="2"/>
              <a:buChar char="ü"/>
            </a:pPr>
            <a:endParaRPr lang="fr-FR" sz="1400" dirty="0">
              <a:solidFill>
                <a:srgbClr val="18073A"/>
              </a:solidFill>
              <a:ea typeface="Verdana" panose="020B0604030504040204" pitchFamily="34" charset="0"/>
              <a:cs typeface="Calibri" panose="020F0502020204030204" pitchFamily="34" charset="0"/>
            </a:endParaRPr>
          </a:p>
          <a:p>
            <a:pPr algn="just" defTabSz="914400">
              <a:buClr>
                <a:srgbClr val="E6A400"/>
              </a:buClr>
            </a:pPr>
            <a:r>
              <a:rPr lang="fr-FR" sz="1400" b="1" dirty="0" smtClean="0">
                <a:solidFill>
                  <a:srgbClr val="E6A400"/>
                </a:solidFill>
                <a:cs typeface="Calibri" panose="020F0502020204030204" pitchFamily="34" charset="0"/>
              </a:rPr>
              <a:t>L’appréciation du conseiller sur les besoins du jeune et la motivation de celui-ci restent les critères de décision premiers d’orientation en CEJ</a:t>
            </a:r>
            <a:r>
              <a:rPr lang="fr-FR" sz="1400" dirty="0" smtClean="0">
                <a:solidFill>
                  <a:srgbClr val="000000"/>
                </a:solidFill>
                <a:ea typeface="Verdana" panose="020B0604030504040204" pitchFamily="34" charset="0"/>
                <a:cs typeface="Calibri" panose="020F0502020204030204" pitchFamily="34" charset="0"/>
              </a:rPr>
              <a:t>. </a:t>
            </a:r>
          </a:p>
          <a:p>
            <a:pPr algn="just" defTabSz="914400">
              <a:buClr>
                <a:srgbClr val="E6A400"/>
              </a:buClr>
            </a:pPr>
            <a:r>
              <a:rPr lang="fr-FR" sz="1400" dirty="0" smtClean="0">
                <a:solidFill>
                  <a:srgbClr val="000000"/>
                </a:solidFill>
                <a:ea typeface="Verdana" panose="020B0604030504040204" pitchFamily="34" charset="0"/>
                <a:cs typeface="Calibri" panose="020F0502020204030204" pitchFamily="34" charset="0"/>
              </a:rPr>
              <a:t>Les </a:t>
            </a:r>
            <a:r>
              <a:rPr lang="fr-FR" sz="1400" dirty="0">
                <a:solidFill>
                  <a:srgbClr val="000000"/>
                </a:solidFill>
                <a:ea typeface="Verdana" panose="020B0604030504040204" pitchFamily="34" charset="0"/>
                <a:cs typeface="Calibri" panose="020F0502020204030204" pitchFamily="34" charset="0"/>
              </a:rPr>
              <a:t>repères ci-dessous constituent une aide à la décision et non pas des critères d’éligibilité :</a:t>
            </a:r>
            <a:endParaRPr lang="fr-FR" sz="1400" kern="0" dirty="0">
              <a:solidFill>
                <a:srgbClr val="18073A"/>
              </a:solidFill>
              <a:ea typeface="Verdana" panose="020B0604030504040204" pitchFamily="34" charset="0"/>
              <a:cs typeface="Calibri" panose="020F0502020204030204" pitchFamily="34" charset="0"/>
            </a:endParaRPr>
          </a:p>
          <a:p>
            <a:pPr marL="314982" indent="-314982" algn="just" defTabSz="914400">
              <a:buClr>
                <a:srgbClr val="E6A400"/>
              </a:buClr>
              <a:buFont typeface="Wingdings" panose="05000000000000000000" pitchFamily="2" charset="2"/>
              <a:buChar char="ü"/>
            </a:pPr>
            <a:r>
              <a:rPr lang="fr-FR" sz="1400" dirty="0">
                <a:solidFill>
                  <a:srgbClr val="18073A"/>
                </a:solidFill>
                <a:ea typeface="Verdana" panose="020B0604030504040204" pitchFamily="34" charset="0"/>
                <a:cs typeface="Calibri" panose="020F0502020204030204" pitchFamily="34" charset="0"/>
              </a:rPr>
              <a:t>bénéficiaires de diplôme inférieur au CAP/BEP ;</a:t>
            </a:r>
          </a:p>
          <a:p>
            <a:pPr marL="314982" indent="-314982" algn="just" defTabSz="914400">
              <a:buClr>
                <a:srgbClr val="E6A400"/>
              </a:buClr>
              <a:buFont typeface="Wingdings" panose="05000000000000000000" pitchFamily="2" charset="2"/>
              <a:buChar char="ü"/>
            </a:pPr>
            <a:r>
              <a:rPr lang="fr-FR" sz="1400" dirty="0">
                <a:solidFill>
                  <a:srgbClr val="18073A"/>
                </a:solidFill>
                <a:ea typeface="Verdana" panose="020B0604030504040204" pitchFamily="34" charset="0"/>
                <a:cs typeface="Calibri" panose="020F0502020204030204" pitchFamily="34" charset="0"/>
              </a:rPr>
              <a:t>Jeunes de 18 à </a:t>
            </a:r>
            <a:r>
              <a:rPr lang="fr-FR" sz="1400" dirty="0" smtClean="0">
                <a:solidFill>
                  <a:srgbClr val="18073A"/>
                </a:solidFill>
                <a:ea typeface="Verdana" panose="020B0604030504040204" pitchFamily="34" charset="0"/>
                <a:cs typeface="Calibri" panose="020F0502020204030204" pitchFamily="34" charset="0"/>
              </a:rPr>
              <a:t>25 </a:t>
            </a:r>
            <a:r>
              <a:rPr lang="fr-FR" sz="1400" dirty="0">
                <a:solidFill>
                  <a:srgbClr val="18073A"/>
                </a:solidFill>
                <a:ea typeface="Verdana" panose="020B0604030504040204" pitchFamily="34" charset="0"/>
                <a:cs typeface="Calibri" panose="020F0502020204030204" pitchFamily="34" charset="0"/>
              </a:rPr>
              <a:t>ans ; </a:t>
            </a:r>
          </a:p>
          <a:p>
            <a:pPr marL="314982" indent="-314982" algn="just" defTabSz="914400">
              <a:buClr>
                <a:srgbClr val="E6A400"/>
              </a:buClr>
              <a:buFont typeface="Wingdings" panose="05000000000000000000" pitchFamily="2" charset="2"/>
              <a:buChar char="ü"/>
            </a:pPr>
            <a:r>
              <a:rPr lang="fr-FR" sz="1400" dirty="0">
                <a:solidFill>
                  <a:srgbClr val="18073A"/>
                </a:solidFill>
                <a:ea typeface="Verdana" panose="020B0604030504040204" pitchFamily="34" charset="0"/>
                <a:cs typeface="Calibri" panose="020F0502020204030204" pitchFamily="34" charset="0"/>
              </a:rPr>
              <a:t>bénéficiaires de l’obligation d’emploi des travailleurs handicapés ; </a:t>
            </a:r>
          </a:p>
          <a:p>
            <a:pPr marL="314982" indent="-314982" algn="just" defTabSz="914400">
              <a:buClr>
                <a:srgbClr val="E6A400"/>
              </a:buClr>
              <a:buFont typeface="Wingdings" panose="05000000000000000000" pitchFamily="2" charset="2"/>
              <a:buChar char="ü"/>
            </a:pPr>
            <a:r>
              <a:rPr lang="fr-FR" sz="1400" dirty="0">
                <a:solidFill>
                  <a:srgbClr val="18073A"/>
                </a:solidFill>
                <a:ea typeface="Verdana" panose="020B0604030504040204" pitchFamily="34" charset="0"/>
                <a:cs typeface="Calibri" panose="020F0502020204030204" pitchFamily="34" charset="0"/>
              </a:rPr>
              <a:t>travailleurs précaires qui présentent des difficultés d’accès à l’emploi ;</a:t>
            </a:r>
          </a:p>
          <a:p>
            <a:pPr marL="314982" indent="-314982" algn="just" defTabSz="914400">
              <a:buClr>
                <a:srgbClr val="E6A400"/>
              </a:buClr>
              <a:buFont typeface="Wingdings" panose="05000000000000000000" pitchFamily="2" charset="2"/>
              <a:buChar char="ü"/>
            </a:pPr>
            <a:r>
              <a:rPr lang="fr-FR" sz="1400" dirty="0">
                <a:solidFill>
                  <a:srgbClr val="18073A"/>
                </a:solidFill>
                <a:ea typeface="Verdana" panose="020B0604030504040204" pitchFamily="34" charset="0"/>
                <a:cs typeface="Calibri" panose="020F0502020204030204" pitchFamily="34" charset="0"/>
              </a:rPr>
              <a:t>DETLD ou DELD ;</a:t>
            </a:r>
          </a:p>
          <a:p>
            <a:pPr marL="314982" indent="-314982" algn="just" defTabSz="914400">
              <a:buClr>
                <a:srgbClr val="E6A400"/>
              </a:buClr>
              <a:buFont typeface="Wingdings" panose="05000000000000000000" pitchFamily="2" charset="2"/>
              <a:buChar char="ü"/>
            </a:pPr>
            <a:r>
              <a:rPr lang="fr-FR" sz="1400" dirty="0">
                <a:solidFill>
                  <a:srgbClr val="18073A"/>
                </a:solidFill>
                <a:ea typeface="Verdana" panose="020B0604030504040204" pitchFamily="34" charset="0"/>
                <a:cs typeface="Calibri" panose="020F0502020204030204" pitchFamily="34" charset="0"/>
              </a:rPr>
              <a:t>résidents de QPV ou ZRR ; </a:t>
            </a:r>
          </a:p>
          <a:p>
            <a:pPr marL="314982" indent="-314982" algn="just" defTabSz="914400">
              <a:buClr>
                <a:srgbClr val="E6A400"/>
              </a:buClr>
              <a:buFont typeface="Wingdings" panose="05000000000000000000" pitchFamily="2" charset="2"/>
              <a:buChar char="ü"/>
            </a:pPr>
            <a:r>
              <a:rPr lang="fr-FR" sz="1400" dirty="0">
                <a:solidFill>
                  <a:srgbClr val="18073A"/>
                </a:solidFill>
                <a:ea typeface="Verdana" panose="020B0604030504040204" pitchFamily="34" charset="0"/>
                <a:cs typeface="Calibri" panose="020F0502020204030204" pitchFamily="34" charset="0"/>
              </a:rPr>
              <a:t>éligibles au Plan d’investissement dans les compétences (PIC)</a:t>
            </a:r>
          </a:p>
          <a:p>
            <a:pPr marL="314982" indent="-314982" algn="just" defTabSz="914400">
              <a:buClr>
                <a:srgbClr val="E6A400"/>
              </a:buClr>
              <a:buFont typeface="Wingdings" panose="05000000000000000000" pitchFamily="2" charset="2"/>
              <a:buChar char="ü"/>
            </a:pPr>
            <a:r>
              <a:rPr lang="fr-FR" sz="1400" dirty="0">
                <a:solidFill>
                  <a:srgbClr val="18073A"/>
                </a:solidFill>
                <a:ea typeface="Verdana" panose="020B0604030504040204" pitchFamily="34" charset="0"/>
                <a:cs typeface="Calibri" panose="020F0502020204030204" pitchFamily="34" charset="0"/>
              </a:rPr>
              <a:t>éligibles à l’allocation CEJ.</a:t>
            </a:r>
          </a:p>
        </p:txBody>
      </p:sp>
      <p:sp>
        <p:nvSpPr>
          <p:cNvPr id="8" name="ZoneTexte 7">
            <a:extLst>
              <a:ext uri="{FF2B5EF4-FFF2-40B4-BE49-F238E27FC236}">
                <a16:creationId xmlns="" xmlns:a16="http://schemas.microsoft.com/office/drawing/2014/main" id="{7C6A658B-1DC5-4644-90BA-BB5D733272C2}"/>
              </a:ext>
            </a:extLst>
          </p:cNvPr>
          <p:cNvSpPr txBox="1"/>
          <p:nvPr/>
        </p:nvSpPr>
        <p:spPr>
          <a:xfrm>
            <a:off x="608248" y="1747154"/>
            <a:ext cx="5217127" cy="584775"/>
          </a:xfrm>
          <a:prstGeom prst="rect">
            <a:avLst/>
          </a:prstGeom>
          <a:noFill/>
        </p:spPr>
        <p:txBody>
          <a:bodyPr wrap="square" rtlCol="0">
            <a:spAutoFit/>
          </a:bodyPr>
          <a:lstStyle/>
          <a:p>
            <a:pPr defTabSz="914400"/>
            <a:r>
              <a:rPr lang="fr-FR" sz="1600" b="1" dirty="0">
                <a:solidFill>
                  <a:srgbClr val="E6A400"/>
                </a:solidFill>
                <a:cs typeface="Calibri" panose="020F0502020204030204" pitchFamily="34" charset="0"/>
              </a:rPr>
              <a:t>LES JEUNES </a:t>
            </a:r>
            <a:r>
              <a:rPr lang="fr-FR" sz="1600" b="1" dirty="0" smtClean="0">
                <a:solidFill>
                  <a:srgbClr val="E6A400"/>
                </a:solidFill>
                <a:cs typeface="Calibri" panose="020F0502020204030204" pitchFamily="34" charset="0"/>
              </a:rPr>
              <a:t>INSCRITS </a:t>
            </a:r>
            <a:r>
              <a:rPr lang="fr-FR" sz="1600" b="1" dirty="0">
                <a:solidFill>
                  <a:srgbClr val="E6A400"/>
                </a:solidFill>
                <a:cs typeface="Calibri" panose="020F0502020204030204" pitchFamily="34" charset="0"/>
              </a:rPr>
              <a:t>À </a:t>
            </a:r>
            <a:r>
              <a:rPr lang="fr-FR" sz="1600" b="1" dirty="0" smtClean="0">
                <a:solidFill>
                  <a:srgbClr val="E6A400"/>
                </a:solidFill>
                <a:cs typeface="Calibri" panose="020F0502020204030204" pitchFamily="34" charset="0"/>
              </a:rPr>
              <a:t>PE </a:t>
            </a:r>
            <a:r>
              <a:rPr lang="fr-FR" sz="1600" b="1" dirty="0">
                <a:solidFill>
                  <a:srgbClr val="E6A400"/>
                </a:solidFill>
                <a:cs typeface="Calibri" panose="020F0502020204030204" pitchFamily="34" charset="0"/>
              </a:rPr>
              <a:t>À </a:t>
            </a:r>
            <a:r>
              <a:rPr lang="fr-FR" sz="1600" b="1" dirty="0" smtClean="0">
                <a:solidFill>
                  <a:srgbClr val="E6A400"/>
                </a:solidFill>
                <a:cs typeface="Calibri" panose="020F0502020204030204" pitchFamily="34" charset="0"/>
              </a:rPr>
              <a:t>ORIENTER </a:t>
            </a:r>
            <a:r>
              <a:rPr lang="fr-FR" sz="1600" b="1" dirty="0">
                <a:solidFill>
                  <a:srgbClr val="E6A400"/>
                </a:solidFill>
                <a:cs typeface="Calibri" panose="020F0502020204030204" pitchFamily="34" charset="0"/>
              </a:rPr>
              <a:t>EN PRIORITÉ VERS LE CEJ </a:t>
            </a:r>
          </a:p>
        </p:txBody>
      </p:sp>
      <p:pic>
        <p:nvPicPr>
          <p:cNvPr id="9" name="Graphique 12" descr="Rose des vents avec un remplissage uni">
            <a:extLst>
              <a:ext uri="{FF2B5EF4-FFF2-40B4-BE49-F238E27FC236}">
                <a16:creationId xmlns="" xmlns:a16="http://schemas.microsoft.com/office/drawing/2014/main" id="{9FA57716-7998-4DCE-BC3E-E8EE1F564BED}"/>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196348" y="1728704"/>
            <a:ext cx="515883" cy="515883"/>
          </a:xfrm>
          <a:prstGeom prst="rect">
            <a:avLst/>
          </a:prstGeom>
        </p:spPr>
      </p:pic>
      <p:grpSp>
        <p:nvGrpSpPr>
          <p:cNvPr id="10" name="Groupe 9">
            <a:extLst>
              <a:ext uri="{FF2B5EF4-FFF2-40B4-BE49-F238E27FC236}">
                <a16:creationId xmlns="" xmlns:a16="http://schemas.microsoft.com/office/drawing/2014/main" id="{AAEA28A0-F5E9-4471-8A77-61344EF5B957}"/>
              </a:ext>
            </a:extLst>
          </p:cNvPr>
          <p:cNvGrpSpPr/>
          <p:nvPr/>
        </p:nvGrpSpPr>
        <p:grpSpPr>
          <a:xfrm>
            <a:off x="6452776" y="3298170"/>
            <a:ext cx="5631519" cy="3476857"/>
            <a:chOff x="7660422" y="2124604"/>
            <a:chExt cx="4175526" cy="2485496"/>
          </a:xfrm>
        </p:grpSpPr>
        <p:sp>
          <p:nvSpPr>
            <p:cNvPr id="11" name="Rectangle 10">
              <a:extLst>
                <a:ext uri="{FF2B5EF4-FFF2-40B4-BE49-F238E27FC236}">
                  <a16:creationId xmlns="" xmlns:a16="http://schemas.microsoft.com/office/drawing/2014/main" id="{BE310440-AAC5-4D1E-80B8-F58F0630F220}"/>
                </a:ext>
              </a:extLst>
            </p:cNvPr>
            <p:cNvSpPr/>
            <p:nvPr/>
          </p:nvSpPr>
          <p:spPr>
            <a:xfrm>
              <a:off x="7660422" y="2124604"/>
              <a:ext cx="4175526" cy="2485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2205" dirty="0">
                <a:solidFill>
                  <a:srgbClr val="FFFFFF"/>
                </a:solidFill>
                <a:cs typeface="Calibri" panose="020F0502020204030204" pitchFamily="34" charset="0"/>
              </a:endParaRPr>
            </a:p>
          </p:txBody>
        </p:sp>
        <p:sp>
          <p:nvSpPr>
            <p:cNvPr id="12" name="Rectangle à coins arrondis 52">
              <a:extLst>
                <a:ext uri="{FF2B5EF4-FFF2-40B4-BE49-F238E27FC236}">
                  <a16:creationId xmlns="" xmlns:a16="http://schemas.microsoft.com/office/drawing/2014/main" id="{A5C5895E-60BD-44E1-95F1-3181400CDA4E}"/>
                </a:ext>
              </a:extLst>
            </p:cNvPr>
            <p:cNvSpPr>
              <a:spLocks noChangeArrowheads="1"/>
            </p:cNvSpPr>
            <p:nvPr/>
          </p:nvSpPr>
          <p:spPr bwMode="auto">
            <a:xfrm>
              <a:off x="9134109" y="3891736"/>
              <a:ext cx="1188000" cy="540000"/>
            </a:xfrm>
            <a:prstGeom prst="roundRect">
              <a:avLst>
                <a:gd name="adj" fmla="val 16667"/>
              </a:avLst>
            </a:prstGeom>
            <a:solidFill>
              <a:srgbClr val="4F81BD">
                <a:alpha val="20000"/>
              </a:srgbClr>
            </a:solidFill>
            <a:ln>
              <a:noFill/>
            </a:ln>
            <a:effectLst/>
          </p:spPr>
          <p:txBody>
            <a:bodyPr lIns="75552" tIns="37777" rIns="75552" bIns="37777" anchor="ctr" anchorCtr="0"/>
            <a:lstStyle/>
            <a:p>
              <a:pPr algn="ctr" defTabSz="1057577">
                <a:spcBef>
                  <a:spcPct val="0"/>
                </a:spcBef>
                <a:spcAft>
                  <a:spcPct val="0"/>
                </a:spcAft>
                <a:defRPr/>
              </a:pPr>
              <a:r>
                <a:rPr lang="fr-FR" altLang="fr-FR" sz="1102" kern="0" dirty="0">
                  <a:solidFill>
                    <a:prstClr val="black"/>
                  </a:solidFill>
                  <a:ea typeface="Verdana" panose="020B0604030504040204" pitchFamily="34" charset="0"/>
                  <a:cs typeface="Calibri" panose="020F0502020204030204" pitchFamily="34" charset="0"/>
                </a:rPr>
                <a:t>Faire face à mes difficultés financières</a:t>
              </a:r>
            </a:p>
          </p:txBody>
        </p:sp>
        <p:sp>
          <p:nvSpPr>
            <p:cNvPr id="13" name="Rectangle à coins arrondis 53">
              <a:extLst>
                <a:ext uri="{FF2B5EF4-FFF2-40B4-BE49-F238E27FC236}">
                  <a16:creationId xmlns="" xmlns:a16="http://schemas.microsoft.com/office/drawing/2014/main" id="{D607DF58-0742-46BC-8E45-53E151869348}"/>
                </a:ext>
              </a:extLst>
            </p:cNvPr>
            <p:cNvSpPr>
              <a:spLocks noChangeArrowheads="1"/>
            </p:cNvSpPr>
            <p:nvPr/>
          </p:nvSpPr>
          <p:spPr bwMode="auto">
            <a:xfrm>
              <a:off x="7860210" y="3891736"/>
              <a:ext cx="1188000" cy="540000"/>
            </a:xfrm>
            <a:prstGeom prst="roundRect">
              <a:avLst>
                <a:gd name="adj" fmla="val 16667"/>
              </a:avLst>
            </a:prstGeom>
            <a:solidFill>
              <a:srgbClr val="4F81BD">
                <a:alpha val="20000"/>
              </a:srgbClr>
            </a:solidFill>
            <a:ln>
              <a:noFill/>
            </a:ln>
            <a:effectLst/>
          </p:spPr>
          <p:txBody>
            <a:bodyPr lIns="75552" tIns="37777" rIns="75552" bIns="37777" anchor="ctr"/>
            <a:lstStyle>
              <a:lvl1pPr defTabSz="1279525" eaLnBrk="0" hangingPunct="0">
                <a:defRPr sz="2400">
                  <a:solidFill>
                    <a:schemeClr val="tx1"/>
                  </a:solidFill>
                  <a:latin typeface="Arial" charset="0"/>
                  <a:ea typeface="ＭＳ Ｐゴシック" pitchFamily="34" charset="-128"/>
                </a:defRPr>
              </a:lvl1pPr>
              <a:lvl2pPr marL="1039813" indent="-400050" defTabSz="1279525" eaLnBrk="0" hangingPunct="0">
                <a:defRPr sz="2400">
                  <a:solidFill>
                    <a:schemeClr val="tx1"/>
                  </a:solidFill>
                  <a:latin typeface="Arial" charset="0"/>
                  <a:ea typeface="ＭＳ Ｐゴシック" pitchFamily="34" charset="-128"/>
                </a:defRPr>
              </a:lvl2pPr>
              <a:lvl3pPr marL="1600200" indent="-320675" defTabSz="1279525" eaLnBrk="0" hangingPunct="0">
                <a:defRPr sz="2400">
                  <a:solidFill>
                    <a:schemeClr val="tx1"/>
                  </a:solidFill>
                  <a:latin typeface="Arial" charset="0"/>
                  <a:ea typeface="ＭＳ Ｐゴシック" pitchFamily="34" charset="-128"/>
                </a:defRPr>
              </a:lvl3pPr>
              <a:lvl4pPr marL="2239963" indent="-319088" defTabSz="1279525" eaLnBrk="0" hangingPunct="0">
                <a:defRPr sz="2400">
                  <a:solidFill>
                    <a:schemeClr val="tx1"/>
                  </a:solidFill>
                  <a:latin typeface="Arial" charset="0"/>
                  <a:ea typeface="ＭＳ Ｐゴシック" pitchFamily="34" charset="-128"/>
                </a:defRPr>
              </a:lvl4pPr>
              <a:lvl5pPr marL="2879725" indent="-319088" defTabSz="1279525" eaLnBrk="0" hangingPunct="0">
                <a:defRPr sz="2400">
                  <a:solidFill>
                    <a:schemeClr val="tx1"/>
                  </a:solidFill>
                  <a:latin typeface="Arial" charset="0"/>
                  <a:ea typeface="ＭＳ Ｐゴシック" pitchFamily="34" charset="-128"/>
                </a:defRPr>
              </a:lvl5pPr>
              <a:lvl6pPr marL="33369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6pPr>
              <a:lvl7pPr marL="37941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7pPr>
              <a:lvl8pPr marL="42513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8pPr>
              <a:lvl9pPr marL="47085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0"/>
                </a:spcBef>
                <a:spcAft>
                  <a:spcPct val="0"/>
                </a:spcAft>
                <a:defRPr/>
              </a:pPr>
              <a:r>
                <a:rPr lang="fr-FR" altLang="fr-FR" sz="992" kern="0" dirty="0">
                  <a:solidFill>
                    <a:prstClr val="black"/>
                  </a:solidFill>
                  <a:latin typeface="Calibri" panose="020F0502020204030204" pitchFamily="34" charset="0"/>
                  <a:ea typeface="Verdana" panose="020B0604030504040204" pitchFamily="34" charset="0"/>
                  <a:cs typeface="Calibri" panose="020F0502020204030204" pitchFamily="34" charset="0"/>
                </a:rPr>
                <a:t>Développer ma maîtrise de l’écriture, de la lecture et du calcul</a:t>
              </a:r>
            </a:p>
          </p:txBody>
        </p:sp>
        <p:sp>
          <p:nvSpPr>
            <p:cNvPr id="14" name="Rectangle à coins arrondis 54">
              <a:extLst>
                <a:ext uri="{FF2B5EF4-FFF2-40B4-BE49-F238E27FC236}">
                  <a16:creationId xmlns="" xmlns:a16="http://schemas.microsoft.com/office/drawing/2014/main" id="{59D0F106-19C5-42BB-99D3-ED4CCDBCB4FB}"/>
                </a:ext>
              </a:extLst>
            </p:cNvPr>
            <p:cNvSpPr>
              <a:spLocks noChangeArrowheads="1"/>
            </p:cNvSpPr>
            <p:nvPr/>
          </p:nvSpPr>
          <p:spPr bwMode="auto">
            <a:xfrm>
              <a:off x="7860210" y="3289709"/>
              <a:ext cx="1188000" cy="540000"/>
            </a:xfrm>
            <a:prstGeom prst="roundRect">
              <a:avLst>
                <a:gd name="adj" fmla="val 16667"/>
              </a:avLst>
            </a:prstGeom>
            <a:solidFill>
              <a:srgbClr val="4F81BD">
                <a:alpha val="20000"/>
              </a:srgbClr>
            </a:solidFill>
            <a:ln>
              <a:noFill/>
            </a:ln>
            <a:effectLst/>
          </p:spPr>
          <p:txBody>
            <a:bodyPr lIns="75552" tIns="37777" rIns="75552" bIns="37777" anchor="ctr"/>
            <a:lstStyle>
              <a:lvl1pPr defTabSz="1279525" eaLnBrk="0" hangingPunct="0">
                <a:defRPr sz="2400">
                  <a:solidFill>
                    <a:schemeClr val="tx1"/>
                  </a:solidFill>
                  <a:latin typeface="Arial" charset="0"/>
                  <a:ea typeface="ＭＳ Ｐゴシック" pitchFamily="34" charset="-128"/>
                </a:defRPr>
              </a:lvl1pPr>
              <a:lvl2pPr marL="1039813" indent="-400050" defTabSz="1279525" eaLnBrk="0" hangingPunct="0">
                <a:defRPr sz="2400">
                  <a:solidFill>
                    <a:schemeClr val="tx1"/>
                  </a:solidFill>
                  <a:latin typeface="Arial" charset="0"/>
                  <a:ea typeface="ＭＳ Ｐゴシック" pitchFamily="34" charset="-128"/>
                </a:defRPr>
              </a:lvl2pPr>
              <a:lvl3pPr marL="1600200" indent="-320675" defTabSz="1279525" eaLnBrk="0" hangingPunct="0">
                <a:defRPr sz="2400">
                  <a:solidFill>
                    <a:schemeClr val="tx1"/>
                  </a:solidFill>
                  <a:latin typeface="Arial" charset="0"/>
                  <a:ea typeface="ＭＳ Ｐゴシック" pitchFamily="34" charset="-128"/>
                </a:defRPr>
              </a:lvl3pPr>
              <a:lvl4pPr marL="2239963" indent="-319088" defTabSz="1279525" eaLnBrk="0" hangingPunct="0">
                <a:defRPr sz="2400">
                  <a:solidFill>
                    <a:schemeClr val="tx1"/>
                  </a:solidFill>
                  <a:latin typeface="Arial" charset="0"/>
                  <a:ea typeface="ＭＳ Ｐゴシック" pitchFamily="34" charset="-128"/>
                </a:defRPr>
              </a:lvl4pPr>
              <a:lvl5pPr marL="2879725" indent="-319088" defTabSz="1279525" eaLnBrk="0" hangingPunct="0">
                <a:defRPr sz="2400">
                  <a:solidFill>
                    <a:schemeClr val="tx1"/>
                  </a:solidFill>
                  <a:latin typeface="Arial" charset="0"/>
                  <a:ea typeface="ＭＳ Ｐゴシック" pitchFamily="34" charset="-128"/>
                </a:defRPr>
              </a:lvl5pPr>
              <a:lvl6pPr marL="33369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6pPr>
              <a:lvl7pPr marL="37941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7pPr>
              <a:lvl8pPr marL="42513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8pPr>
              <a:lvl9pPr marL="47085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0"/>
                </a:spcBef>
                <a:spcAft>
                  <a:spcPct val="0"/>
                </a:spcAft>
                <a:defRPr/>
              </a:pPr>
              <a:r>
                <a:rPr lang="fr-FR" altLang="fr-FR" sz="1102" kern="0" dirty="0">
                  <a:solidFill>
                    <a:prstClr val="black"/>
                  </a:solidFill>
                  <a:latin typeface="Calibri" panose="020F0502020204030204" pitchFamily="34" charset="0"/>
                  <a:ea typeface="Verdana" panose="020B0604030504040204" pitchFamily="34" charset="0"/>
                  <a:cs typeface="Calibri" panose="020F0502020204030204" pitchFamily="34" charset="0"/>
                </a:rPr>
                <a:t>Développer ma mobilité</a:t>
              </a:r>
            </a:p>
          </p:txBody>
        </p:sp>
        <p:sp>
          <p:nvSpPr>
            <p:cNvPr id="15" name="Rectangle à coins arrondis 55">
              <a:extLst>
                <a:ext uri="{FF2B5EF4-FFF2-40B4-BE49-F238E27FC236}">
                  <a16:creationId xmlns="" xmlns:a16="http://schemas.microsoft.com/office/drawing/2014/main" id="{87F8A4F7-2A4F-49A4-8A7E-54C1DA7B65EC}"/>
                </a:ext>
              </a:extLst>
            </p:cNvPr>
            <p:cNvSpPr>
              <a:spLocks noChangeArrowheads="1"/>
            </p:cNvSpPr>
            <p:nvPr/>
          </p:nvSpPr>
          <p:spPr bwMode="auto">
            <a:xfrm>
              <a:off x="10408007" y="3296393"/>
              <a:ext cx="1188000" cy="540000"/>
            </a:xfrm>
            <a:prstGeom prst="roundRect">
              <a:avLst>
                <a:gd name="adj" fmla="val 16667"/>
              </a:avLst>
            </a:prstGeom>
            <a:solidFill>
              <a:srgbClr val="4F81BD">
                <a:alpha val="20000"/>
              </a:srgbClr>
            </a:solidFill>
            <a:ln>
              <a:noFill/>
            </a:ln>
            <a:effectLst/>
          </p:spPr>
          <p:txBody>
            <a:bodyPr lIns="75552" tIns="37777" rIns="75552" bIns="37777" anchor="ctr" anchorCtr="0"/>
            <a:lstStyle>
              <a:lvl1pPr defTabSz="1279525" eaLnBrk="0" hangingPunct="0">
                <a:defRPr sz="2400">
                  <a:solidFill>
                    <a:schemeClr val="tx1"/>
                  </a:solidFill>
                  <a:latin typeface="Arial" charset="0"/>
                  <a:ea typeface="ＭＳ Ｐゴシック" pitchFamily="34" charset="-128"/>
                </a:defRPr>
              </a:lvl1pPr>
              <a:lvl2pPr marL="1039813" indent="-400050" defTabSz="1279525" eaLnBrk="0" hangingPunct="0">
                <a:defRPr sz="2400">
                  <a:solidFill>
                    <a:schemeClr val="tx1"/>
                  </a:solidFill>
                  <a:latin typeface="Arial" charset="0"/>
                  <a:ea typeface="ＭＳ Ｐゴシック" pitchFamily="34" charset="-128"/>
                </a:defRPr>
              </a:lvl2pPr>
              <a:lvl3pPr marL="1600200" indent="-320675" defTabSz="1279525" eaLnBrk="0" hangingPunct="0">
                <a:defRPr sz="2400">
                  <a:solidFill>
                    <a:schemeClr val="tx1"/>
                  </a:solidFill>
                  <a:latin typeface="Arial" charset="0"/>
                  <a:ea typeface="ＭＳ Ｐゴシック" pitchFamily="34" charset="-128"/>
                </a:defRPr>
              </a:lvl3pPr>
              <a:lvl4pPr marL="2239963" indent="-319088" defTabSz="1279525" eaLnBrk="0" hangingPunct="0">
                <a:defRPr sz="2400">
                  <a:solidFill>
                    <a:schemeClr val="tx1"/>
                  </a:solidFill>
                  <a:latin typeface="Arial" charset="0"/>
                  <a:ea typeface="ＭＳ Ｐゴシック" pitchFamily="34" charset="-128"/>
                </a:defRPr>
              </a:lvl4pPr>
              <a:lvl5pPr marL="2879725" indent="-319088" defTabSz="1279525" eaLnBrk="0" hangingPunct="0">
                <a:defRPr sz="2400">
                  <a:solidFill>
                    <a:schemeClr val="tx1"/>
                  </a:solidFill>
                  <a:latin typeface="Arial" charset="0"/>
                  <a:ea typeface="ＭＳ Ｐゴシック" pitchFamily="34" charset="-128"/>
                </a:defRPr>
              </a:lvl5pPr>
              <a:lvl6pPr marL="33369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6pPr>
              <a:lvl7pPr marL="37941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7pPr>
              <a:lvl8pPr marL="42513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8pPr>
              <a:lvl9pPr marL="47085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0"/>
                </a:spcBef>
                <a:spcAft>
                  <a:spcPct val="0"/>
                </a:spcAft>
                <a:defRPr/>
              </a:pPr>
              <a:r>
                <a:rPr lang="fr-FR" altLang="fr-FR" sz="1102" kern="0" dirty="0">
                  <a:solidFill>
                    <a:prstClr val="black"/>
                  </a:solidFill>
                  <a:latin typeface="Calibri" panose="020F0502020204030204" pitchFamily="34" charset="0"/>
                  <a:ea typeface="Verdana" panose="020B0604030504040204" pitchFamily="34" charset="0"/>
                  <a:cs typeface="Calibri" panose="020F0502020204030204" pitchFamily="34" charset="0"/>
                </a:rPr>
                <a:t>Faire face à mes difficultés de logement </a:t>
              </a:r>
            </a:p>
          </p:txBody>
        </p:sp>
        <p:sp>
          <p:nvSpPr>
            <p:cNvPr id="16" name="Rectangle à coins arrondis 56">
              <a:extLst>
                <a:ext uri="{FF2B5EF4-FFF2-40B4-BE49-F238E27FC236}">
                  <a16:creationId xmlns="" xmlns:a16="http://schemas.microsoft.com/office/drawing/2014/main" id="{67CC018F-09CB-49B1-B129-4726D5B39C59}"/>
                </a:ext>
              </a:extLst>
            </p:cNvPr>
            <p:cNvSpPr>
              <a:spLocks noChangeArrowheads="1"/>
            </p:cNvSpPr>
            <p:nvPr/>
          </p:nvSpPr>
          <p:spPr bwMode="auto">
            <a:xfrm>
              <a:off x="9146414" y="3289709"/>
              <a:ext cx="1188000" cy="540000"/>
            </a:xfrm>
            <a:prstGeom prst="roundRect">
              <a:avLst>
                <a:gd name="adj" fmla="val 16667"/>
              </a:avLst>
            </a:prstGeom>
            <a:solidFill>
              <a:srgbClr val="4F81BD">
                <a:alpha val="20000"/>
              </a:srgbClr>
            </a:solidFill>
            <a:ln>
              <a:noFill/>
            </a:ln>
            <a:effectLst/>
          </p:spPr>
          <p:txBody>
            <a:bodyPr lIns="75552" tIns="37777" rIns="75552" bIns="37777" anchor="ctr"/>
            <a:lstStyle>
              <a:lvl1pPr defTabSz="1279525" eaLnBrk="0" hangingPunct="0">
                <a:defRPr sz="2400">
                  <a:solidFill>
                    <a:schemeClr val="tx1"/>
                  </a:solidFill>
                  <a:latin typeface="Arial" charset="0"/>
                  <a:ea typeface="ＭＳ Ｐゴシック" pitchFamily="34" charset="-128"/>
                </a:defRPr>
              </a:lvl1pPr>
              <a:lvl2pPr marL="1039813" indent="-400050" defTabSz="1279525" eaLnBrk="0" hangingPunct="0">
                <a:defRPr sz="2400">
                  <a:solidFill>
                    <a:schemeClr val="tx1"/>
                  </a:solidFill>
                  <a:latin typeface="Arial" charset="0"/>
                  <a:ea typeface="ＭＳ Ｐゴシック" pitchFamily="34" charset="-128"/>
                </a:defRPr>
              </a:lvl2pPr>
              <a:lvl3pPr marL="1600200" indent="-320675" defTabSz="1279525" eaLnBrk="0" hangingPunct="0">
                <a:defRPr sz="2400">
                  <a:solidFill>
                    <a:schemeClr val="tx1"/>
                  </a:solidFill>
                  <a:latin typeface="Arial" charset="0"/>
                  <a:ea typeface="ＭＳ Ｐゴシック" pitchFamily="34" charset="-128"/>
                </a:defRPr>
              </a:lvl3pPr>
              <a:lvl4pPr marL="2239963" indent="-319088" defTabSz="1279525" eaLnBrk="0" hangingPunct="0">
                <a:defRPr sz="2400">
                  <a:solidFill>
                    <a:schemeClr val="tx1"/>
                  </a:solidFill>
                  <a:latin typeface="Arial" charset="0"/>
                  <a:ea typeface="ＭＳ Ｐゴシック" pitchFamily="34" charset="-128"/>
                </a:defRPr>
              </a:lvl4pPr>
              <a:lvl5pPr marL="2879725" indent="-319088" defTabSz="1279525" eaLnBrk="0" hangingPunct="0">
                <a:defRPr sz="2400">
                  <a:solidFill>
                    <a:schemeClr val="tx1"/>
                  </a:solidFill>
                  <a:latin typeface="Arial" charset="0"/>
                  <a:ea typeface="ＭＳ Ｐゴシック" pitchFamily="34" charset="-128"/>
                </a:defRPr>
              </a:lvl5pPr>
              <a:lvl6pPr marL="33369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6pPr>
              <a:lvl7pPr marL="37941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7pPr>
              <a:lvl8pPr marL="42513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8pPr>
              <a:lvl9pPr marL="47085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0"/>
                </a:spcBef>
                <a:spcAft>
                  <a:spcPct val="0"/>
                </a:spcAft>
                <a:defRPr/>
              </a:pPr>
              <a:r>
                <a:rPr lang="fr-FR" altLang="fr-FR" sz="1102" kern="0" dirty="0">
                  <a:solidFill>
                    <a:prstClr val="black"/>
                  </a:solidFill>
                  <a:latin typeface="Calibri" panose="020F0502020204030204" pitchFamily="34" charset="0"/>
                  <a:ea typeface="Verdana" panose="020B0604030504040204" pitchFamily="34" charset="0"/>
                  <a:cs typeface="Calibri" panose="020F0502020204030204" pitchFamily="34" charset="0"/>
                </a:rPr>
                <a:t>Prendre en compte mon état de santé</a:t>
              </a:r>
            </a:p>
          </p:txBody>
        </p:sp>
        <p:sp>
          <p:nvSpPr>
            <p:cNvPr id="17" name="Rectangle à coins arrondis 57">
              <a:extLst>
                <a:ext uri="{FF2B5EF4-FFF2-40B4-BE49-F238E27FC236}">
                  <a16:creationId xmlns="" xmlns:a16="http://schemas.microsoft.com/office/drawing/2014/main" id="{0A66E5CE-6242-4CF8-86B3-236B0A52DC64}"/>
                </a:ext>
              </a:extLst>
            </p:cNvPr>
            <p:cNvSpPr>
              <a:spLocks noChangeArrowheads="1"/>
            </p:cNvSpPr>
            <p:nvPr/>
          </p:nvSpPr>
          <p:spPr bwMode="auto">
            <a:xfrm>
              <a:off x="9134109" y="2687682"/>
              <a:ext cx="1188000" cy="540000"/>
            </a:xfrm>
            <a:prstGeom prst="roundRect">
              <a:avLst>
                <a:gd name="adj" fmla="val 16667"/>
              </a:avLst>
            </a:prstGeom>
            <a:solidFill>
              <a:srgbClr val="4F81BD">
                <a:alpha val="20000"/>
              </a:srgbClr>
            </a:solidFill>
            <a:ln>
              <a:noFill/>
            </a:ln>
            <a:effectLst/>
          </p:spPr>
          <p:txBody>
            <a:bodyPr lIns="75552" tIns="37777" rIns="75552" bIns="37777" anchor="ctr"/>
            <a:lstStyle>
              <a:lvl1pPr defTabSz="1279525" eaLnBrk="0" hangingPunct="0">
                <a:defRPr sz="2400">
                  <a:solidFill>
                    <a:schemeClr val="tx1"/>
                  </a:solidFill>
                  <a:latin typeface="Arial" charset="0"/>
                  <a:ea typeface="ＭＳ Ｐゴシック" pitchFamily="34" charset="-128"/>
                </a:defRPr>
              </a:lvl1pPr>
              <a:lvl2pPr marL="1039813" indent="-400050" defTabSz="1279525" eaLnBrk="0" hangingPunct="0">
                <a:defRPr sz="2400">
                  <a:solidFill>
                    <a:schemeClr val="tx1"/>
                  </a:solidFill>
                  <a:latin typeface="Arial" charset="0"/>
                  <a:ea typeface="ＭＳ Ｐゴシック" pitchFamily="34" charset="-128"/>
                </a:defRPr>
              </a:lvl2pPr>
              <a:lvl3pPr marL="1600200" indent="-320675" defTabSz="1279525" eaLnBrk="0" hangingPunct="0">
                <a:defRPr sz="2400">
                  <a:solidFill>
                    <a:schemeClr val="tx1"/>
                  </a:solidFill>
                  <a:latin typeface="Arial" charset="0"/>
                  <a:ea typeface="ＭＳ Ｐゴシック" pitchFamily="34" charset="-128"/>
                </a:defRPr>
              </a:lvl3pPr>
              <a:lvl4pPr marL="2239963" indent="-319088" defTabSz="1279525" eaLnBrk="0" hangingPunct="0">
                <a:defRPr sz="2400">
                  <a:solidFill>
                    <a:schemeClr val="tx1"/>
                  </a:solidFill>
                  <a:latin typeface="Arial" charset="0"/>
                  <a:ea typeface="ＭＳ Ｐゴシック" pitchFamily="34" charset="-128"/>
                </a:defRPr>
              </a:lvl4pPr>
              <a:lvl5pPr marL="2879725" indent="-319088" defTabSz="1279525" eaLnBrk="0" hangingPunct="0">
                <a:defRPr sz="2400">
                  <a:solidFill>
                    <a:schemeClr val="tx1"/>
                  </a:solidFill>
                  <a:latin typeface="Arial" charset="0"/>
                  <a:ea typeface="ＭＳ Ｐゴシック" pitchFamily="34" charset="-128"/>
                </a:defRPr>
              </a:lvl5pPr>
              <a:lvl6pPr marL="33369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6pPr>
              <a:lvl7pPr marL="37941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7pPr>
              <a:lvl8pPr marL="42513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8pPr>
              <a:lvl9pPr marL="47085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0"/>
                </a:spcBef>
                <a:spcAft>
                  <a:spcPct val="0"/>
                </a:spcAft>
                <a:defRPr/>
              </a:pPr>
              <a:r>
                <a:rPr lang="fr-FR" altLang="fr-FR" sz="1102" kern="0" dirty="0">
                  <a:solidFill>
                    <a:prstClr val="black"/>
                  </a:solidFill>
                  <a:latin typeface="Calibri" panose="020F0502020204030204" pitchFamily="34" charset="0"/>
                  <a:ea typeface="Verdana" panose="020B0604030504040204" pitchFamily="34" charset="0"/>
                  <a:cs typeface="Calibri" panose="020F0502020204030204" pitchFamily="34" charset="0"/>
                </a:rPr>
                <a:t>Surmonter mes contraintes familiales</a:t>
              </a:r>
            </a:p>
          </p:txBody>
        </p:sp>
        <p:sp>
          <p:nvSpPr>
            <p:cNvPr id="18" name="Rectangle à coins arrondis 58">
              <a:extLst>
                <a:ext uri="{FF2B5EF4-FFF2-40B4-BE49-F238E27FC236}">
                  <a16:creationId xmlns="" xmlns:a16="http://schemas.microsoft.com/office/drawing/2014/main" id="{81FAB6CD-A783-436C-8898-65C093E92223}"/>
                </a:ext>
              </a:extLst>
            </p:cNvPr>
            <p:cNvSpPr>
              <a:spLocks noChangeArrowheads="1"/>
            </p:cNvSpPr>
            <p:nvPr/>
          </p:nvSpPr>
          <p:spPr bwMode="auto">
            <a:xfrm>
              <a:off x="7860210" y="2687682"/>
              <a:ext cx="1188000" cy="540000"/>
            </a:xfrm>
            <a:prstGeom prst="roundRect">
              <a:avLst>
                <a:gd name="adj" fmla="val 16667"/>
              </a:avLst>
            </a:prstGeom>
            <a:solidFill>
              <a:srgbClr val="4F81BD">
                <a:alpha val="20000"/>
              </a:srgbClr>
            </a:solidFill>
            <a:ln>
              <a:noFill/>
            </a:ln>
            <a:effectLst/>
          </p:spPr>
          <p:txBody>
            <a:bodyPr lIns="75552" tIns="37777" rIns="75552" bIns="37777" anchor="ctr"/>
            <a:lstStyle>
              <a:lvl1pPr defTabSz="1279525" eaLnBrk="0" hangingPunct="0">
                <a:defRPr sz="2400">
                  <a:solidFill>
                    <a:schemeClr val="tx1"/>
                  </a:solidFill>
                  <a:latin typeface="Arial" charset="0"/>
                  <a:ea typeface="ＭＳ Ｐゴシック" pitchFamily="34" charset="-128"/>
                </a:defRPr>
              </a:lvl1pPr>
              <a:lvl2pPr marL="1039813" indent="-400050" defTabSz="1279525" eaLnBrk="0" hangingPunct="0">
                <a:defRPr sz="2400">
                  <a:solidFill>
                    <a:schemeClr val="tx1"/>
                  </a:solidFill>
                  <a:latin typeface="Arial" charset="0"/>
                  <a:ea typeface="ＭＳ Ｐゴシック" pitchFamily="34" charset="-128"/>
                </a:defRPr>
              </a:lvl2pPr>
              <a:lvl3pPr marL="1600200" indent="-320675" defTabSz="1279525" eaLnBrk="0" hangingPunct="0">
                <a:defRPr sz="2400">
                  <a:solidFill>
                    <a:schemeClr val="tx1"/>
                  </a:solidFill>
                  <a:latin typeface="Arial" charset="0"/>
                  <a:ea typeface="ＭＳ Ｐゴシック" pitchFamily="34" charset="-128"/>
                </a:defRPr>
              </a:lvl3pPr>
              <a:lvl4pPr marL="2239963" indent="-319088" defTabSz="1279525" eaLnBrk="0" hangingPunct="0">
                <a:defRPr sz="2400">
                  <a:solidFill>
                    <a:schemeClr val="tx1"/>
                  </a:solidFill>
                  <a:latin typeface="Arial" charset="0"/>
                  <a:ea typeface="ＭＳ Ｐゴシック" pitchFamily="34" charset="-128"/>
                </a:defRPr>
              </a:lvl4pPr>
              <a:lvl5pPr marL="2879725" indent="-319088" defTabSz="1279525" eaLnBrk="0" hangingPunct="0">
                <a:defRPr sz="2400">
                  <a:solidFill>
                    <a:schemeClr val="tx1"/>
                  </a:solidFill>
                  <a:latin typeface="Arial" charset="0"/>
                  <a:ea typeface="ＭＳ Ｐゴシック" pitchFamily="34" charset="-128"/>
                </a:defRPr>
              </a:lvl5pPr>
              <a:lvl6pPr marL="33369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6pPr>
              <a:lvl7pPr marL="37941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7pPr>
              <a:lvl8pPr marL="42513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8pPr>
              <a:lvl9pPr marL="4708525" indent="-319088" defTabSz="127952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0"/>
                </a:spcBef>
                <a:spcAft>
                  <a:spcPct val="0"/>
                </a:spcAft>
                <a:defRPr/>
              </a:pPr>
              <a:r>
                <a:rPr lang="fr-FR" altLang="fr-FR" sz="1102" kern="0" dirty="0">
                  <a:solidFill>
                    <a:prstClr val="black"/>
                  </a:solidFill>
                  <a:latin typeface="Calibri" panose="020F0502020204030204" pitchFamily="34" charset="0"/>
                  <a:ea typeface="Verdana" panose="020B0604030504040204" pitchFamily="34" charset="0"/>
                  <a:cs typeface="Calibri" panose="020F0502020204030204" pitchFamily="34" charset="0"/>
                </a:rPr>
                <a:t>Accéder au numérique</a:t>
              </a:r>
            </a:p>
          </p:txBody>
        </p:sp>
        <p:sp>
          <p:nvSpPr>
            <p:cNvPr id="19" name="Rectangle à coins arrondis 66">
              <a:extLst>
                <a:ext uri="{FF2B5EF4-FFF2-40B4-BE49-F238E27FC236}">
                  <a16:creationId xmlns="" xmlns:a16="http://schemas.microsoft.com/office/drawing/2014/main" id="{B610BB3A-52C3-4F03-8A81-FBC22CC2CB28}"/>
                </a:ext>
              </a:extLst>
            </p:cNvPr>
            <p:cNvSpPr>
              <a:spLocks noChangeArrowheads="1"/>
            </p:cNvSpPr>
            <p:nvPr/>
          </p:nvSpPr>
          <p:spPr bwMode="auto">
            <a:xfrm>
              <a:off x="10408007" y="2677130"/>
              <a:ext cx="1175695" cy="540000"/>
            </a:xfrm>
            <a:prstGeom prst="roundRect">
              <a:avLst>
                <a:gd name="adj" fmla="val 16667"/>
              </a:avLst>
            </a:prstGeom>
            <a:solidFill>
              <a:srgbClr val="4F81BD">
                <a:alpha val="20000"/>
              </a:srgbClr>
            </a:solidFill>
            <a:ln>
              <a:noFill/>
            </a:ln>
            <a:effectLst/>
          </p:spPr>
          <p:txBody>
            <a:bodyPr lIns="75552" tIns="37777" rIns="75552" bIns="37777" anchor="ctr" anchorCtr="0"/>
            <a:lstStyle/>
            <a:p>
              <a:pPr algn="ctr" defTabSz="1057577">
                <a:spcBef>
                  <a:spcPct val="0"/>
                </a:spcBef>
                <a:spcAft>
                  <a:spcPct val="0"/>
                </a:spcAft>
              </a:pPr>
              <a:r>
                <a:rPr lang="fr-FR" altLang="fr-FR" sz="1102" kern="0" dirty="0">
                  <a:solidFill>
                    <a:prstClr val="black"/>
                  </a:solidFill>
                  <a:ea typeface="Verdana" panose="020B0604030504040204" pitchFamily="34" charset="0"/>
                  <a:cs typeface="Calibri" panose="020F0502020204030204" pitchFamily="34" charset="0"/>
                </a:rPr>
                <a:t>Faire face à mes difficultés administratives ou juridiques</a:t>
              </a:r>
            </a:p>
          </p:txBody>
        </p:sp>
      </p:grpSp>
      <p:pic>
        <p:nvPicPr>
          <p:cNvPr id="20" name="Graphique 12" descr="Rose des vents avec un remplissage uni">
            <a:extLst>
              <a:ext uri="{FF2B5EF4-FFF2-40B4-BE49-F238E27FC236}">
                <a16:creationId xmlns="" xmlns:a16="http://schemas.microsoft.com/office/drawing/2014/main" id="{9FA57716-7998-4DCE-BC3E-E8EE1F564BED}"/>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170389" y="1643293"/>
            <a:ext cx="515883" cy="515883"/>
          </a:xfrm>
          <a:prstGeom prst="rect">
            <a:avLst/>
          </a:prstGeom>
        </p:spPr>
      </p:pic>
      <p:sp>
        <p:nvSpPr>
          <p:cNvPr id="21" name="Rectangle 20">
            <a:extLst>
              <a:ext uri="{FF2B5EF4-FFF2-40B4-BE49-F238E27FC236}">
                <a16:creationId xmlns="" xmlns:a16="http://schemas.microsoft.com/office/drawing/2014/main" id="{848DF49D-3E10-43B5-95B9-F311F4F7DA16}"/>
              </a:ext>
            </a:extLst>
          </p:cNvPr>
          <p:cNvSpPr/>
          <p:nvPr/>
        </p:nvSpPr>
        <p:spPr>
          <a:xfrm>
            <a:off x="6686272" y="1721448"/>
            <a:ext cx="5397925" cy="400387"/>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100796" tIns="100796" bIns="100796" rtlCol="0" anchor="ctr" anchorCtr="0"/>
          <a:lstStyle/>
          <a:p>
            <a:pPr defTabSz="914400"/>
            <a:r>
              <a:rPr lang="fr-FR" sz="1600" b="1" dirty="0">
                <a:solidFill>
                  <a:srgbClr val="003C7C"/>
                </a:solidFill>
                <a:ea typeface="Verdana" panose="020B0604030504040204" pitchFamily="34" charset="0"/>
                <a:cs typeface="Calibri" panose="020F0502020204030204" pitchFamily="34" charset="0"/>
              </a:rPr>
              <a:t>ORIENTATION DU JEUNE VERS LA MISSION LOCALE </a:t>
            </a:r>
            <a:endParaRPr lang="fr-FR" sz="882" dirty="0">
              <a:solidFill>
                <a:srgbClr val="18073A"/>
              </a:solidFill>
              <a:ea typeface="Verdana" panose="020B0604030504040204" pitchFamily="34" charset="0"/>
              <a:cs typeface="Calibri" panose="020F0502020204030204" pitchFamily="34" charset="0"/>
            </a:endParaRPr>
          </a:p>
        </p:txBody>
      </p:sp>
      <p:sp>
        <p:nvSpPr>
          <p:cNvPr id="22" name="Rectangle 21"/>
          <p:cNvSpPr/>
          <p:nvPr/>
        </p:nvSpPr>
        <p:spPr>
          <a:xfrm>
            <a:off x="6177971" y="2058495"/>
            <a:ext cx="5942097" cy="2031325"/>
          </a:xfrm>
          <a:prstGeom prst="rect">
            <a:avLst/>
          </a:prstGeom>
        </p:spPr>
        <p:txBody>
          <a:bodyPr wrap="square">
            <a:spAutoFit/>
          </a:bodyPr>
          <a:lstStyle/>
          <a:p>
            <a:pPr defTabSz="914400"/>
            <a:r>
              <a:rPr lang="fr-FR" sz="1400" b="1" dirty="0">
                <a:solidFill>
                  <a:srgbClr val="003C7C"/>
                </a:solidFill>
                <a:ea typeface="Verdana" panose="020B0604030504040204" pitchFamily="34" charset="0"/>
                <a:cs typeface="Calibri" panose="020F0502020204030204" pitchFamily="34" charset="0"/>
              </a:rPr>
              <a:t>A compter du 1</a:t>
            </a:r>
            <a:r>
              <a:rPr lang="fr-FR" sz="1400" b="1" baseline="30000" dirty="0">
                <a:solidFill>
                  <a:srgbClr val="003C7C"/>
                </a:solidFill>
                <a:ea typeface="Verdana" panose="020B0604030504040204" pitchFamily="34" charset="0"/>
                <a:cs typeface="Calibri" panose="020F0502020204030204" pitchFamily="34" charset="0"/>
              </a:rPr>
              <a:t>er</a:t>
            </a:r>
            <a:r>
              <a:rPr lang="fr-FR" sz="1400" b="1" dirty="0">
                <a:solidFill>
                  <a:srgbClr val="003C7C"/>
                </a:solidFill>
                <a:ea typeface="Verdana" panose="020B0604030504040204" pitchFamily="34" charset="0"/>
                <a:cs typeface="Calibri" panose="020F0502020204030204" pitchFamily="34" charset="0"/>
              </a:rPr>
              <a:t> mars 2022, les 1 400 sites et antennes des Missions locales </a:t>
            </a:r>
            <a:r>
              <a:rPr lang="fr-FR" sz="1400" dirty="0">
                <a:solidFill>
                  <a:srgbClr val="18073A"/>
                </a:solidFill>
                <a:ea typeface="Verdana" panose="020B0604030504040204" pitchFamily="34" charset="0"/>
                <a:cs typeface="Calibri" panose="020F0502020204030204" pitchFamily="34" charset="0"/>
              </a:rPr>
              <a:t>répartis sur tout le territoire proposeront le Contrat d’Engagement Jeune, à la place de la Garantie Jeune.</a:t>
            </a:r>
          </a:p>
          <a:p>
            <a:pPr defTabSz="914400"/>
            <a:r>
              <a:rPr lang="fr-FR" sz="1400" dirty="0">
                <a:solidFill>
                  <a:srgbClr val="18073A"/>
                </a:solidFill>
                <a:ea typeface="Verdana" panose="020B0604030504040204" pitchFamily="34" charset="0"/>
                <a:cs typeface="Calibri" panose="020F0502020204030204" pitchFamily="34" charset="0"/>
              </a:rPr>
              <a:t>Sont orientés en priorité vers les Missions locales les jeunes demandeurs d’emploi qui sont soit :</a:t>
            </a:r>
          </a:p>
          <a:p>
            <a:pPr marL="188989" indent="-188989" defTabSz="914400">
              <a:buFont typeface="Arial" panose="020B0604020202020204" pitchFamily="34" charset="0"/>
              <a:buChar char="•"/>
            </a:pPr>
            <a:r>
              <a:rPr lang="fr-FR" sz="1400" dirty="0">
                <a:solidFill>
                  <a:srgbClr val="18073A"/>
                </a:solidFill>
                <a:ea typeface="Verdana" panose="020B0604030504040204" pitchFamily="34" charset="0"/>
                <a:cs typeface="Calibri" panose="020F0502020204030204" pitchFamily="34" charset="0"/>
              </a:rPr>
              <a:t>âgés de </a:t>
            </a:r>
            <a:r>
              <a:rPr lang="fr-FR" sz="1400" b="1" dirty="0">
                <a:solidFill>
                  <a:srgbClr val="003C7C"/>
                </a:solidFill>
                <a:ea typeface="Verdana" panose="020B0604030504040204" pitchFamily="34" charset="0"/>
                <a:cs typeface="Calibri" panose="020F0502020204030204" pitchFamily="34" charset="0"/>
              </a:rPr>
              <a:t>16 à 18 ans </a:t>
            </a:r>
            <a:r>
              <a:rPr lang="fr-FR" sz="1400" dirty="0">
                <a:solidFill>
                  <a:srgbClr val="18073A"/>
                </a:solidFill>
                <a:ea typeface="Verdana" panose="020B0604030504040204" pitchFamily="34" charset="0"/>
                <a:cs typeface="Calibri" panose="020F0502020204030204" pitchFamily="34" charset="0"/>
              </a:rPr>
              <a:t>;</a:t>
            </a:r>
          </a:p>
          <a:p>
            <a:pPr marL="188989" indent="-188989" defTabSz="914400">
              <a:buFont typeface="Arial" panose="020B0604020202020204" pitchFamily="34" charset="0"/>
              <a:buChar char="•"/>
            </a:pPr>
            <a:r>
              <a:rPr lang="fr-FR" sz="1400" dirty="0">
                <a:solidFill>
                  <a:srgbClr val="18073A"/>
                </a:solidFill>
                <a:ea typeface="Verdana" panose="020B0604030504040204" pitchFamily="34" charset="0"/>
                <a:cs typeface="Calibri" panose="020F0502020204030204" pitchFamily="34" charset="0"/>
              </a:rPr>
              <a:t>ou qui présentent</a:t>
            </a:r>
            <a:r>
              <a:rPr lang="fr-FR" sz="1400" b="1" dirty="0">
                <a:solidFill>
                  <a:srgbClr val="18073A"/>
                </a:solidFill>
                <a:ea typeface="Verdana" panose="020B0604030504040204" pitchFamily="34" charset="0"/>
                <a:cs typeface="Calibri" panose="020F0502020204030204" pitchFamily="34" charset="0"/>
              </a:rPr>
              <a:t> </a:t>
            </a:r>
            <a:r>
              <a:rPr lang="fr-FR" sz="1400" b="1" dirty="0">
                <a:solidFill>
                  <a:srgbClr val="003C7C"/>
                </a:solidFill>
                <a:ea typeface="Verdana" panose="020B0604030504040204" pitchFamily="34" charset="0"/>
                <a:cs typeface="Calibri" panose="020F0502020204030204" pitchFamily="34" charset="0"/>
              </a:rPr>
              <a:t>des freins périphériques importants </a:t>
            </a:r>
            <a:r>
              <a:rPr lang="fr-FR" sz="1400" dirty="0">
                <a:solidFill>
                  <a:srgbClr val="18073A"/>
                </a:solidFill>
                <a:ea typeface="Verdana" panose="020B0604030504040204" pitchFamily="34" charset="0"/>
                <a:cs typeface="Calibri" panose="020F0502020204030204" pitchFamily="34" charset="0"/>
              </a:rPr>
              <a:t>qui entravent le projet professionnel et qui ont, de fait, besoin d’un </a:t>
            </a:r>
            <a:r>
              <a:rPr lang="fr-FR" sz="1400" b="1" dirty="0">
                <a:solidFill>
                  <a:srgbClr val="003C7C"/>
                </a:solidFill>
                <a:ea typeface="Verdana" panose="020B0604030504040204" pitchFamily="34" charset="0"/>
                <a:cs typeface="Calibri" panose="020F0502020204030204" pitchFamily="34" charset="0"/>
              </a:rPr>
              <a:t>accompagnement socio-professionnel</a:t>
            </a:r>
            <a:r>
              <a:rPr lang="fr-FR" sz="1400" b="1" dirty="0">
                <a:solidFill>
                  <a:srgbClr val="18073A"/>
                </a:solidFill>
                <a:ea typeface="Verdana" panose="020B0604030504040204" pitchFamily="34" charset="0"/>
                <a:cs typeface="Calibri" panose="020F0502020204030204" pitchFamily="34" charset="0"/>
              </a:rPr>
              <a:t>.</a:t>
            </a:r>
          </a:p>
        </p:txBody>
      </p:sp>
      <p:sp>
        <p:nvSpPr>
          <p:cNvPr id="24" name="ZoneTexte 50">
            <a:extLst>
              <a:ext uri="{FF2B5EF4-FFF2-40B4-BE49-F238E27FC236}">
                <a16:creationId xmlns="" xmlns:a16="http://schemas.microsoft.com/office/drawing/2014/main" id="{106BD6EB-508F-4EAF-BD14-414D94859C3D}"/>
              </a:ext>
            </a:extLst>
          </p:cNvPr>
          <p:cNvSpPr txBox="1"/>
          <p:nvPr/>
        </p:nvSpPr>
        <p:spPr>
          <a:xfrm rot="16200000">
            <a:off x="4924305" y="5136163"/>
            <a:ext cx="2906348" cy="339201"/>
          </a:xfrm>
          <a:prstGeom prst="rect">
            <a:avLst/>
          </a:prstGeom>
          <a:noFill/>
        </p:spPr>
        <p:txBody>
          <a:bodyPr wrap="square" lIns="100780" tIns="50390" rIns="100780" bIns="50390" rtlCol="0">
            <a:spAutoFit/>
          </a:bodyPr>
          <a:lstStyle/>
          <a:p>
            <a:pPr algn="ctr" defTabSz="755826"/>
            <a:r>
              <a:rPr lang="fr-FR" sz="1543" dirty="0">
                <a:solidFill>
                  <a:srgbClr val="003C7C"/>
                </a:solidFill>
                <a:ea typeface="Verdana" panose="020B0604030504040204" pitchFamily="34" charset="0"/>
                <a:cs typeface="Calibri" panose="020F0502020204030204" pitchFamily="34" charset="0"/>
              </a:rPr>
              <a:t>Freins périphériques à l’emploi </a:t>
            </a:r>
          </a:p>
        </p:txBody>
      </p:sp>
      <p:sp>
        <p:nvSpPr>
          <p:cNvPr id="25" name="Rectangle 24"/>
          <p:cNvSpPr/>
          <p:nvPr/>
        </p:nvSpPr>
        <p:spPr>
          <a:xfrm>
            <a:off x="196347" y="5994025"/>
            <a:ext cx="5636640" cy="261610"/>
          </a:xfrm>
          <a:prstGeom prst="rect">
            <a:avLst/>
          </a:prstGeom>
          <a:solidFill>
            <a:srgbClr val="E6E6E6"/>
          </a:solidFill>
        </p:spPr>
        <p:txBody>
          <a:bodyPr wrap="square">
            <a:spAutoFit/>
          </a:bodyPr>
          <a:lstStyle/>
          <a:p>
            <a:pPr algn="just" defTabSz="914400">
              <a:buClr>
                <a:srgbClr val="E6A400"/>
              </a:buClr>
            </a:pPr>
            <a:r>
              <a:rPr lang="fr-FR" sz="1100" b="1" dirty="0" smtClean="0">
                <a:solidFill>
                  <a:srgbClr val="18073A"/>
                </a:solidFill>
                <a:cs typeface="Calibri" panose="020F0502020204030204" pitchFamily="34" charset="0"/>
              </a:rPr>
              <a:t>Le jeune peut choisir avec quel opérateur il souhaite être accompagné  </a:t>
            </a:r>
            <a:endParaRPr lang="fr-FR" sz="1400" dirty="0">
              <a:solidFill>
                <a:srgbClr val="18073A"/>
              </a:solidFill>
              <a:ea typeface="Verdana" panose="020B0604030504040204" pitchFamily="34" charset="0"/>
              <a:cs typeface="Calibri" panose="020F0502020204030204" pitchFamily="34" charset="0"/>
            </a:endParaRPr>
          </a:p>
        </p:txBody>
      </p:sp>
      <p:pic>
        <p:nvPicPr>
          <p:cNvPr id="23" name="Imag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05469" y="120791"/>
            <a:ext cx="1749879" cy="858242"/>
          </a:xfrm>
          <a:prstGeom prst="rect">
            <a:avLst/>
          </a:prstGeom>
        </p:spPr>
      </p:pic>
      <p:pic>
        <p:nvPicPr>
          <p:cNvPr id="3" name="Image 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75303" y="62262"/>
            <a:ext cx="2183036" cy="898084"/>
          </a:xfrm>
          <a:prstGeom prst="rect">
            <a:avLst/>
          </a:prstGeom>
        </p:spPr>
      </p:pic>
    </p:spTree>
    <p:extLst>
      <p:ext uri="{BB962C8B-B14F-4D97-AF65-F5344CB8AC3E}">
        <p14:creationId xmlns:p14="http://schemas.microsoft.com/office/powerpoint/2010/main" val="1631482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001" y="540000"/>
            <a:ext cx="7297715" cy="1325563"/>
          </a:xfrm>
        </p:spPr>
        <p:txBody>
          <a:bodyPr>
            <a:normAutofit fontScale="90000"/>
          </a:bodyPr>
          <a:lstStyle/>
          <a:p>
            <a:r>
              <a:rPr lang="fr-FR" dirty="0"/>
              <a:t>Illustration : le planning d’un jeune suivi par PE dans le cadre d’un CEJ </a:t>
            </a:r>
            <a:br>
              <a:rPr lang="fr-FR" dirty="0"/>
            </a:br>
            <a:r>
              <a:rPr lang="fr-FR" sz="2000" i="1" dirty="0"/>
              <a:t>L’articulation du CEJ </a:t>
            </a:r>
            <a:r>
              <a:rPr lang="fr-FR" sz="2000" i="1" dirty="0">
                <a:solidFill>
                  <a:schemeClr val="accent6">
                    <a:lumMod val="75000"/>
                  </a:schemeClr>
                </a:solidFill>
              </a:rPr>
              <a:t>et Mission </a:t>
            </a:r>
            <a:r>
              <a:rPr lang="fr-FR" sz="2000" i="1" dirty="0" smtClean="0">
                <a:solidFill>
                  <a:schemeClr val="accent6">
                    <a:lumMod val="75000"/>
                  </a:schemeClr>
                </a:solidFill>
              </a:rPr>
              <a:t>locale</a:t>
            </a:r>
            <a:endParaRPr lang="fr-FR" dirty="0"/>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solidFill>
                  <a:srgbClr val="FFFFFF"/>
                </a:solidFill>
              </a:rPr>
              <a:pPr/>
              <a:t>17</a:t>
            </a:fld>
            <a:endParaRPr lang="fr-FR">
              <a:solidFill>
                <a:srgbClr val="FFFFFF"/>
              </a:solidFill>
            </a:endParaRPr>
          </a:p>
        </p:txBody>
      </p:sp>
      <p:sp>
        <p:nvSpPr>
          <p:cNvPr id="6" name="Espace réservé du texte 5"/>
          <p:cNvSpPr>
            <a:spLocks noGrp="1"/>
          </p:cNvSpPr>
          <p:nvPr>
            <p:ph type="body" sz="quarter" idx="16"/>
          </p:nvPr>
        </p:nvSpPr>
        <p:spPr/>
        <p:txBody>
          <a:bodyPr/>
          <a:lstStyle/>
          <a:p>
            <a:r>
              <a:rPr lang="fr-FR" dirty="0" smtClean="0"/>
              <a:t>Orientation &amp; Planning type</a:t>
            </a:r>
            <a:endParaRPr lang="fr-FR" dirty="0"/>
          </a:p>
        </p:txBody>
      </p:sp>
      <p:graphicFrame>
        <p:nvGraphicFramePr>
          <p:cNvPr id="7" name="Tableau 8">
            <a:extLst>
              <a:ext uri="{FF2B5EF4-FFF2-40B4-BE49-F238E27FC236}">
                <a16:creationId xmlns="" xmlns:a16="http://schemas.microsoft.com/office/drawing/2014/main" id="{91DF0E8D-7CF6-496D-A9E7-C4D66AB832FE}"/>
              </a:ext>
            </a:extLst>
          </p:cNvPr>
          <p:cNvGraphicFramePr>
            <a:graphicFrameLocks noGrp="1"/>
          </p:cNvGraphicFramePr>
          <p:nvPr>
            <p:extLst/>
          </p:nvPr>
        </p:nvGraphicFramePr>
        <p:xfrm>
          <a:off x="3016907" y="1933470"/>
          <a:ext cx="5775535" cy="3524258"/>
        </p:xfrm>
        <a:graphic>
          <a:graphicData uri="http://schemas.openxmlformats.org/drawingml/2006/table">
            <a:tbl>
              <a:tblPr firstRow="1" bandRow="1">
                <a:tableStyleId>{5940675A-B579-460E-94D1-54222C63F5DA}</a:tableStyleId>
              </a:tblPr>
              <a:tblGrid>
                <a:gridCol w="702441">
                  <a:extLst>
                    <a:ext uri="{9D8B030D-6E8A-4147-A177-3AD203B41FA5}">
                      <a16:colId xmlns="" xmlns:a16="http://schemas.microsoft.com/office/drawing/2014/main" val="20000"/>
                    </a:ext>
                  </a:extLst>
                </a:gridCol>
                <a:gridCol w="1014619">
                  <a:extLst>
                    <a:ext uri="{9D8B030D-6E8A-4147-A177-3AD203B41FA5}">
                      <a16:colId xmlns="" xmlns:a16="http://schemas.microsoft.com/office/drawing/2014/main" val="20001"/>
                    </a:ext>
                  </a:extLst>
                </a:gridCol>
                <a:gridCol w="1014619">
                  <a:extLst>
                    <a:ext uri="{9D8B030D-6E8A-4147-A177-3AD203B41FA5}">
                      <a16:colId xmlns="" xmlns:a16="http://schemas.microsoft.com/office/drawing/2014/main" val="20002"/>
                    </a:ext>
                  </a:extLst>
                </a:gridCol>
                <a:gridCol w="1009761">
                  <a:extLst>
                    <a:ext uri="{9D8B030D-6E8A-4147-A177-3AD203B41FA5}">
                      <a16:colId xmlns="" xmlns:a16="http://schemas.microsoft.com/office/drawing/2014/main" val="20003"/>
                    </a:ext>
                  </a:extLst>
                </a:gridCol>
                <a:gridCol w="1019476">
                  <a:extLst>
                    <a:ext uri="{9D8B030D-6E8A-4147-A177-3AD203B41FA5}">
                      <a16:colId xmlns="" xmlns:a16="http://schemas.microsoft.com/office/drawing/2014/main" val="20004"/>
                    </a:ext>
                  </a:extLst>
                </a:gridCol>
                <a:gridCol w="1014619">
                  <a:extLst>
                    <a:ext uri="{9D8B030D-6E8A-4147-A177-3AD203B41FA5}">
                      <a16:colId xmlns="" xmlns:a16="http://schemas.microsoft.com/office/drawing/2014/main" val="20005"/>
                    </a:ext>
                  </a:extLst>
                </a:gridCol>
              </a:tblGrid>
              <a:tr h="235033">
                <a:tc>
                  <a:txBody>
                    <a:bodyPr/>
                    <a:lstStyle/>
                    <a:p>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fr-FR" sz="1000" dirty="0">
                          <a:solidFill>
                            <a:srgbClr val="003C7C"/>
                          </a:solidFill>
                          <a:latin typeface="Calibri" panose="020F0502020204030204" pitchFamily="34" charset="0"/>
                          <a:ea typeface="Verdana" panose="020B0604030504040204" pitchFamily="34" charset="0"/>
                          <a:cs typeface="Calibri" panose="020F0502020204030204" pitchFamily="34" charset="0"/>
                        </a:rPr>
                        <a:t>LUNDI</a:t>
                      </a:r>
                    </a:p>
                  </a:txBody>
                  <a:tcPr marL="82953" marR="82953" marT="41476" marB="414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fr-FR" sz="1000" dirty="0">
                          <a:solidFill>
                            <a:srgbClr val="003C7C"/>
                          </a:solidFill>
                          <a:latin typeface="Calibri" panose="020F0502020204030204" pitchFamily="34" charset="0"/>
                          <a:ea typeface="Verdana" panose="020B0604030504040204" pitchFamily="34" charset="0"/>
                          <a:cs typeface="Calibri" panose="020F0502020204030204" pitchFamily="34" charset="0"/>
                        </a:rPr>
                        <a:t>MARDI</a:t>
                      </a:r>
                    </a:p>
                  </a:txBody>
                  <a:tcPr marL="82953" marR="82953" marT="41476" marB="414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fr-FR" sz="1000" dirty="0">
                          <a:solidFill>
                            <a:srgbClr val="003C7C"/>
                          </a:solidFill>
                          <a:latin typeface="Calibri" panose="020F0502020204030204" pitchFamily="34" charset="0"/>
                          <a:ea typeface="Verdana" panose="020B0604030504040204" pitchFamily="34" charset="0"/>
                          <a:cs typeface="Calibri" panose="020F0502020204030204" pitchFamily="34" charset="0"/>
                        </a:rPr>
                        <a:t>MERCREDI</a:t>
                      </a:r>
                    </a:p>
                  </a:txBody>
                  <a:tcPr marL="82953" marR="82953" marT="41476" marB="414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fr-FR" sz="1000" dirty="0">
                          <a:solidFill>
                            <a:srgbClr val="003C7C"/>
                          </a:solidFill>
                          <a:latin typeface="Calibri" panose="020F0502020204030204" pitchFamily="34" charset="0"/>
                          <a:ea typeface="Verdana" panose="020B0604030504040204" pitchFamily="34" charset="0"/>
                          <a:cs typeface="Calibri" panose="020F0502020204030204" pitchFamily="34" charset="0"/>
                        </a:rPr>
                        <a:t>JEUDI</a:t>
                      </a:r>
                    </a:p>
                  </a:txBody>
                  <a:tcPr marL="82953" marR="82953" marT="41476" marB="414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fr-FR" sz="1000" dirty="0">
                          <a:solidFill>
                            <a:srgbClr val="003C7C"/>
                          </a:solidFill>
                          <a:latin typeface="Calibri" panose="020F0502020204030204" pitchFamily="34" charset="0"/>
                          <a:ea typeface="Verdana" panose="020B0604030504040204" pitchFamily="34" charset="0"/>
                          <a:cs typeface="Calibri" panose="020F0502020204030204" pitchFamily="34" charset="0"/>
                        </a:rPr>
                        <a:t>VENDREDI</a:t>
                      </a:r>
                    </a:p>
                  </a:txBody>
                  <a:tcPr marL="82953" marR="82953" marT="41476" marB="414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54867">
                <a:tc>
                  <a:txBody>
                    <a:bodyPr/>
                    <a:lstStyle/>
                    <a:p>
                      <a:pPr algn="ctr" fontAlgn="b"/>
                      <a:r>
                        <a:rPr lang="fr-FR" sz="1000" b="1" i="0" u="none" strike="noStrike" dirty="0">
                          <a:solidFill>
                            <a:srgbClr val="305496"/>
                          </a:solidFill>
                          <a:effectLst/>
                          <a:latin typeface="Calibri" panose="020F0502020204030204" pitchFamily="34" charset="0"/>
                          <a:ea typeface="Verdana" panose="020B0604030504040204" pitchFamily="34" charset="0"/>
                          <a:cs typeface="Calibri" panose="020F0502020204030204" pitchFamily="34" charset="0"/>
                        </a:rPr>
                        <a:t>9h-10h</a:t>
                      </a:r>
                    </a:p>
                  </a:txBody>
                  <a:tcPr marL="5761" marR="5761" marT="57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Atelier conseil – Connaitre et comprendre mon marché du travail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(3,5 heures)</a:t>
                      </a:r>
                    </a:p>
                  </a:txBody>
                  <a:tcPr marL="82953" marR="82953" marT="41476" marB="414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E3F3"/>
                    </a:solidFill>
                  </a:tcPr>
                </a:tc>
                <a:tc>
                  <a:txBody>
                    <a:bodyPr/>
                    <a:lstStyle/>
                    <a:p>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635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Atelier conseil – Connaitre et comprendre mon marché du travail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(3,5 heures)</a:t>
                      </a:r>
                    </a:p>
                  </a:txBody>
                  <a:tcPr marL="82953" marR="82953" marT="41476" marB="41476"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AE3F3"/>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kern="1200" dirty="0">
                          <a:solidFill>
                            <a:srgbClr val="000000"/>
                          </a:solidFill>
                          <a:latin typeface="Calibri" panose="020F0502020204030204" pitchFamily="34" charset="0"/>
                          <a:ea typeface="Verdana" panose="020B0604030504040204" pitchFamily="34" charset="0"/>
                          <a:cs typeface="Calibri" panose="020F0502020204030204" pitchFamily="34" charset="0"/>
                        </a:rPr>
                        <a:t>Webconférence de l’Emploi store</a:t>
                      </a:r>
                    </a:p>
                  </a:txBody>
                  <a:tcPr marL="82953" marR="82953" marT="41476" marB="41476" anchor="ctr">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699"/>
                    </a:solidFill>
                  </a:tcPr>
                </a:tc>
                <a:tc>
                  <a:txBody>
                    <a:bodyPr/>
                    <a:lstStyle/>
                    <a:p>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843353">
                <a:tc>
                  <a:txBody>
                    <a:bodyPr/>
                    <a:lstStyle/>
                    <a:p>
                      <a:pPr algn="ctr" fontAlgn="b"/>
                      <a:r>
                        <a:rPr lang="fr-FR" sz="1000" b="1" i="0" u="none" strike="noStrike" dirty="0">
                          <a:solidFill>
                            <a:srgbClr val="305496"/>
                          </a:solidFill>
                          <a:effectLst/>
                          <a:latin typeface="Calibri" panose="020F0502020204030204" pitchFamily="34" charset="0"/>
                          <a:ea typeface="Verdana" panose="020B0604030504040204" pitchFamily="34" charset="0"/>
                          <a:cs typeface="Calibri" panose="020F0502020204030204" pitchFamily="34" charset="0"/>
                        </a:rPr>
                        <a:t>10h-11h</a:t>
                      </a:r>
                    </a:p>
                  </a:txBody>
                  <a:tcPr marL="5761" marR="5761" marT="57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fr-FR">
                        <a:latin typeface="Verdana" panose="020B0604030504040204" pitchFamily="34" charset="0"/>
                        <a:ea typeface="Verdana" panose="020B060403050404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fr-FR" sz="1000" kern="1200" baseline="0" dirty="0" smtClean="0">
                          <a:solidFill>
                            <a:schemeClr val="tx1"/>
                          </a:solidFill>
                          <a:latin typeface="Calibri" panose="020F0502020204030204" pitchFamily="34" charset="0"/>
                          <a:ea typeface="Verdana" panose="020B0604030504040204" pitchFamily="34" charset="0"/>
                          <a:cs typeface="Calibri" panose="020F0502020204030204" pitchFamily="34" charset="0"/>
                        </a:rPr>
                        <a:t>Echange avec un conseiller ML –  </a:t>
                      </a:r>
                      <a:r>
                        <a:rPr lang="fr-FR" sz="1000" b="1" kern="1200" baseline="0" dirty="0" smtClean="0">
                          <a:solidFill>
                            <a:schemeClr val="tx1"/>
                          </a:solidFill>
                          <a:latin typeface="Calibri" panose="020F0502020204030204" pitchFamily="34" charset="0"/>
                          <a:ea typeface="Verdana" panose="020B0604030504040204" pitchFamily="34" charset="0"/>
                          <a:cs typeface="Calibri" panose="020F0502020204030204" pitchFamily="34" charset="0"/>
                        </a:rPr>
                        <a:t>atelier CLLAJ </a:t>
                      </a:r>
                      <a:r>
                        <a:rPr lang="fr-FR" sz="1000" kern="1200" baseline="0" dirty="0" smtClean="0">
                          <a:solidFill>
                            <a:schemeClr val="tx1"/>
                          </a:solidFill>
                          <a:latin typeface="Calibri" panose="020F0502020204030204" pitchFamily="34" charset="0"/>
                          <a:ea typeface="Verdana" panose="020B0604030504040204" pitchFamily="34" charset="0"/>
                          <a:cs typeface="Calibri" panose="020F0502020204030204" pitchFamily="34" charset="0"/>
                        </a:rPr>
                        <a:t>problématique de logement </a:t>
                      </a:r>
                      <a:endParaRPr lang="fr-FR" sz="1000" kern="1200" dirty="0">
                        <a:solidFill>
                          <a:schemeClr val="tx1"/>
                        </a:solidFill>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635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vMerge="1">
                  <a:txBody>
                    <a:bodyPr/>
                    <a:lstStyle/>
                    <a:p>
                      <a:endParaRPr lang="fr-FR" sz="900" kern="1200">
                        <a:solidFill>
                          <a:schemeClr val="tx1"/>
                        </a:solidFill>
                        <a:latin typeface="Verdana" panose="020B0604030504040204" pitchFamily="34" charset="0"/>
                        <a:ea typeface="Verdana" panose="020B0604030504040204" pitchFamily="34" charset="0"/>
                        <a:cs typeface="+mn-cs"/>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fr-FR">
                        <a:latin typeface="Verdana" panose="020B0604030504040204" pitchFamily="34" charset="0"/>
                        <a:ea typeface="Verdana" panose="020B060403050404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Point mensuel avec le conseiller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(1h)</a:t>
                      </a:r>
                      <a:endParaRPr lang="fr-FR" sz="1000" b="1"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9D18E"/>
                    </a:solidFill>
                  </a:tcPr>
                </a:tc>
                <a:extLst>
                  <a:ext uri="{0D108BD9-81ED-4DB2-BD59-A6C34878D82A}">
                    <a16:rowId xmlns="" xmlns:a16="http://schemas.microsoft.com/office/drawing/2014/main" val="10002"/>
                  </a:ext>
                </a:extLst>
              </a:tr>
              <a:tr h="0">
                <a:tc rowSpan="2">
                  <a:txBody>
                    <a:bodyPr/>
                    <a:lstStyle/>
                    <a:p>
                      <a:pPr algn="ctr" fontAlgn="b"/>
                      <a:r>
                        <a:rPr lang="fr-FR" sz="1000" b="1" i="0" u="none" strike="noStrike" dirty="0">
                          <a:solidFill>
                            <a:srgbClr val="305496"/>
                          </a:solidFill>
                          <a:effectLst/>
                          <a:latin typeface="Calibri" panose="020F0502020204030204" pitchFamily="34" charset="0"/>
                          <a:ea typeface="Verdana" panose="020B0604030504040204" pitchFamily="34" charset="0"/>
                          <a:cs typeface="Calibri" panose="020F0502020204030204" pitchFamily="34" charset="0"/>
                        </a:rPr>
                        <a:t>11h-12h</a:t>
                      </a:r>
                    </a:p>
                  </a:txBody>
                  <a:tcPr marL="5761" marR="5761" marT="57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fr-FR">
                        <a:latin typeface="Verdana" panose="020B0604030504040204" pitchFamily="34" charset="0"/>
                        <a:ea typeface="Verdana" panose="020B060403050404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635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fr-FR">
                        <a:latin typeface="Verdana" panose="020B0604030504040204" pitchFamily="34" charset="0"/>
                        <a:ea typeface="Verdana" panose="020B060403050404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fr-FR">
                        <a:latin typeface="Verdana" panose="020B0604030504040204" pitchFamily="34" charset="0"/>
                        <a:ea typeface="Verdana" panose="020B060403050404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2">
                  <a:txBody>
                    <a:bodyPr/>
                    <a:lstStyle/>
                    <a:p>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254867">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fr-FR"/>
                    </a:p>
                  </a:txBody>
                  <a:tcPr/>
                </a:tc>
                <a:extLst>
                  <a:ext uri="{0D108BD9-81ED-4DB2-BD59-A6C34878D82A}">
                    <a16:rowId xmlns="" xmlns:a16="http://schemas.microsoft.com/office/drawing/2014/main" val="4286925400"/>
                  </a:ext>
                </a:extLst>
              </a:tr>
              <a:tr h="0">
                <a:tc rowSpan="3">
                  <a:txBody>
                    <a:bodyPr/>
                    <a:lstStyle/>
                    <a:p>
                      <a:pPr algn="ctr" fontAlgn="b"/>
                      <a:r>
                        <a:rPr lang="fr-FR" sz="1000" b="1" i="0" u="none" strike="noStrike" dirty="0">
                          <a:solidFill>
                            <a:srgbClr val="305496"/>
                          </a:solidFill>
                          <a:effectLst/>
                          <a:latin typeface="Calibri" panose="020F0502020204030204" pitchFamily="34" charset="0"/>
                          <a:ea typeface="Verdana" panose="020B0604030504040204" pitchFamily="34" charset="0"/>
                          <a:cs typeface="Calibri" panose="020F0502020204030204" pitchFamily="34" charset="0"/>
                        </a:rPr>
                        <a:t>12h-13h</a:t>
                      </a:r>
                    </a:p>
                  </a:txBody>
                  <a:tcPr marL="5761" marR="5761" marT="57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fr-FR">
                        <a:latin typeface="Verdana" panose="020B0604030504040204" pitchFamily="34" charset="0"/>
                        <a:ea typeface="Verdana" panose="020B060403050404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635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fr-FR">
                        <a:latin typeface="Verdana" panose="020B0604030504040204" pitchFamily="34" charset="0"/>
                        <a:ea typeface="Verdana" panose="020B060403050404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12700" cap="flat" cmpd="sng" algn="ctr">
                      <a:solidFill>
                        <a:schemeClr val="bg1">
                          <a:lumMod val="6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0">
                <a:tc vMerge="1">
                  <a:txBody>
                    <a:bodyPr/>
                    <a:lstStyle/>
                    <a:p>
                      <a:endParaRPr lang="fr-FR"/>
                    </a:p>
                  </a:txBody>
                  <a:tcPr/>
                </a:tc>
                <a:tc rowSpan="2">
                  <a:txBody>
                    <a:bodyPr/>
                    <a:lstStyle/>
                    <a:p>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 xmlns:a16="http://schemas.microsoft.com/office/drawing/2014/main" val="3573901218"/>
                  </a:ext>
                </a:extLst>
              </a:tr>
              <a:tr h="254867">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extLst>
                  <a:ext uri="{0D108BD9-81ED-4DB2-BD59-A6C34878D82A}">
                    <a16:rowId xmlns="" xmlns:a16="http://schemas.microsoft.com/office/drawing/2014/main" val="3241355435"/>
                  </a:ext>
                </a:extLst>
              </a:tr>
              <a:tr h="254867">
                <a:tc>
                  <a:txBody>
                    <a:bodyPr/>
                    <a:lstStyle/>
                    <a:p>
                      <a:pPr algn="ctr" fontAlgn="b"/>
                      <a:r>
                        <a:rPr lang="fr-FR" sz="1000" b="1" i="0" u="none" strike="noStrike" dirty="0">
                          <a:solidFill>
                            <a:srgbClr val="305496"/>
                          </a:solidFill>
                          <a:effectLst/>
                          <a:latin typeface="Calibri" panose="020F0502020204030204" pitchFamily="34" charset="0"/>
                          <a:ea typeface="Verdana" panose="020B0604030504040204" pitchFamily="34" charset="0"/>
                          <a:cs typeface="Calibri" panose="020F0502020204030204" pitchFamily="34" charset="0"/>
                        </a:rPr>
                        <a:t>13h-14h</a:t>
                      </a:r>
                    </a:p>
                  </a:txBody>
                  <a:tcPr marL="5761" marR="5761" marT="57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#Tousmobilisés – Promotion de l’offre de 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(3 heures)</a:t>
                      </a:r>
                    </a:p>
                  </a:txBody>
                  <a:tcPr marL="82953" marR="82953" marT="41476" marB="414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E3F3"/>
                    </a:solidFill>
                  </a:tcPr>
                </a:tc>
                <a:tc>
                  <a:txBody>
                    <a:bodyPr/>
                    <a:lstStyle/>
                    <a:p>
                      <a:pPr algn="ctr"/>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35033">
                <a:tc>
                  <a:txBody>
                    <a:bodyPr/>
                    <a:lstStyle/>
                    <a:p>
                      <a:pPr algn="ctr" fontAlgn="b"/>
                      <a:r>
                        <a:rPr lang="fr-FR" sz="1000" b="1" i="0" u="none" strike="noStrike" dirty="0">
                          <a:solidFill>
                            <a:srgbClr val="305496"/>
                          </a:solidFill>
                          <a:effectLst/>
                          <a:latin typeface="Calibri" panose="020F0502020204030204" pitchFamily="34" charset="0"/>
                          <a:ea typeface="Verdana" panose="020B0604030504040204" pitchFamily="34" charset="0"/>
                          <a:cs typeface="Calibri" panose="020F0502020204030204" pitchFamily="34" charset="0"/>
                        </a:rPr>
                        <a:t>14h-15h</a:t>
                      </a:r>
                    </a:p>
                  </a:txBody>
                  <a:tcPr marL="5761" marR="5761" marT="57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lang="fr-FR" sz="1200">
                        <a:latin typeface="Verdana" panose="020B0604030504040204" pitchFamily="34" charset="0"/>
                        <a:ea typeface="Verdana" panose="020B060403050404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r>
                        <a:rPr lang="fr-FR" sz="1000" dirty="0">
                          <a:latin typeface="Calibri" panose="020F0502020204030204" pitchFamily="34" charset="0"/>
                          <a:ea typeface="Verdana" panose="020B0604030504040204" pitchFamily="34" charset="0"/>
                          <a:cs typeface="Calibri" panose="020F0502020204030204" pitchFamily="34" charset="0"/>
                        </a:rPr>
                        <a:t>MOOC de l’Emploi store</a:t>
                      </a:r>
                    </a:p>
                  </a:txBody>
                  <a:tcPr marL="82953" marR="82953" marT="41476" marB="414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699"/>
                    </a:solidFill>
                  </a:tcPr>
                </a:tc>
                <a:tc rowSpan="2">
                  <a:txBody>
                    <a:bodyPr/>
                    <a:lstStyle/>
                    <a:p>
                      <a:pPr algn="ctr"/>
                      <a:r>
                        <a:rPr lang="fr-FR" sz="1000" dirty="0">
                          <a:latin typeface="Calibri" panose="020F0502020204030204" pitchFamily="34" charset="0"/>
                          <a:ea typeface="Verdana" panose="020B0604030504040204" pitchFamily="34" charset="0"/>
                          <a:cs typeface="Calibri" panose="020F0502020204030204" pitchFamily="34" charset="0"/>
                        </a:rPr>
                        <a:t>Informations sur un secteur d’activité chez un partenaire </a:t>
                      </a:r>
                    </a:p>
                  </a:txBody>
                  <a:tcPr marL="82953" marR="82953" marT="41476" marB="414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latinLnBrk="0" hangingPunct="1"/>
                      <a:endParaRPr lang="fr-FR" sz="1000" kern="1200" dirty="0">
                        <a:solidFill>
                          <a:schemeClr val="tx1"/>
                        </a:solidFill>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733639">
                <a:tc>
                  <a:txBody>
                    <a:bodyPr/>
                    <a:lstStyle/>
                    <a:p>
                      <a:pPr algn="ctr" fontAlgn="b"/>
                      <a:r>
                        <a:rPr lang="fr-FR" sz="1000" b="1" i="0" u="none" strike="noStrike" dirty="0">
                          <a:solidFill>
                            <a:srgbClr val="305496"/>
                          </a:solidFill>
                          <a:effectLst/>
                          <a:latin typeface="Calibri" panose="020F0502020204030204" pitchFamily="34" charset="0"/>
                          <a:ea typeface="Verdana" panose="020B0604030504040204" pitchFamily="34" charset="0"/>
                          <a:cs typeface="Calibri" panose="020F0502020204030204" pitchFamily="34" charset="0"/>
                        </a:rPr>
                        <a:t>15h-16h</a:t>
                      </a:r>
                    </a:p>
                  </a:txBody>
                  <a:tcPr marL="5761" marR="5761" marT="57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lang="fr-FR" sz="1200">
                        <a:latin typeface="Verdana" panose="020B0604030504040204" pitchFamily="34" charset="0"/>
                        <a:ea typeface="Verdana" panose="020B0604030504040204" pitchFamily="34" charset="0"/>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vMerge="1">
                  <a:txBody>
                    <a:bodyPr/>
                    <a:lstStyle/>
                    <a:p>
                      <a:pPr algn="ctr"/>
                      <a:endParaRPr lang="fr-FR" sz="1200">
                        <a:latin typeface="Century Gothic" panose="020B0502020202020204" pitchFamily="34" charset="0"/>
                      </a:endParaRPr>
                    </a:p>
                  </a:txBody>
                  <a:tcPr anchor="ctr"/>
                </a:tc>
                <a:tc vMerge="1">
                  <a:txBody>
                    <a:bodyPr/>
                    <a:lstStyle/>
                    <a:p>
                      <a:pPr algn="ctr"/>
                      <a:endParaRPr lang="fr-FR" sz="1200">
                        <a:latin typeface="Century Gothic" panose="020B0502020202020204" pitchFamily="34" charset="0"/>
                      </a:endParaRPr>
                    </a:p>
                  </a:txBody>
                  <a:tcPr anchor="ctr"/>
                </a:tc>
                <a:tc>
                  <a:txBody>
                    <a:bodyPr/>
                    <a:lstStyle/>
                    <a:p>
                      <a:pPr algn="ctr"/>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54867">
                <a:tc>
                  <a:txBody>
                    <a:bodyPr/>
                    <a:lstStyle/>
                    <a:p>
                      <a:pPr algn="ctr" fontAlgn="b"/>
                      <a:r>
                        <a:rPr lang="fr-FR" sz="1000" b="1" i="0" u="none" strike="noStrike" dirty="0">
                          <a:solidFill>
                            <a:srgbClr val="305496"/>
                          </a:solidFill>
                          <a:effectLst/>
                          <a:latin typeface="Calibri" panose="020F0502020204030204" pitchFamily="34" charset="0"/>
                          <a:ea typeface="Verdana" panose="020B0604030504040204" pitchFamily="34" charset="0"/>
                          <a:cs typeface="Calibri" panose="020F0502020204030204" pitchFamily="34" charset="0"/>
                        </a:rPr>
                        <a:t>16h-17h</a:t>
                      </a:r>
                    </a:p>
                  </a:txBody>
                  <a:tcPr marL="5761" marR="5761" marT="5761"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endParaRPr lang="fr-FR" sz="1000" dirty="0">
                        <a:latin typeface="Calibri" panose="020F0502020204030204" pitchFamily="34" charset="0"/>
                        <a:ea typeface="Verdana" panose="020B0604030504040204" pitchFamily="34" charset="0"/>
                        <a:cs typeface="Calibri" panose="020F0502020204030204" pitchFamily="34" charset="0"/>
                      </a:endParaRPr>
                    </a:p>
                  </a:txBody>
                  <a:tcPr marL="82953" marR="82953" marT="41476" marB="41476">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8" name="Rectangle 7">
            <a:extLst>
              <a:ext uri="{FF2B5EF4-FFF2-40B4-BE49-F238E27FC236}">
                <a16:creationId xmlns="" xmlns:a16="http://schemas.microsoft.com/office/drawing/2014/main" id="{1A2E606E-4EAC-452E-8036-92AF560AA37A}"/>
              </a:ext>
            </a:extLst>
          </p:cNvPr>
          <p:cNvSpPr/>
          <p:nvPr/>
        </p:nvSpPr>
        <p:spPr>
          <a:xfrm>
            <a:off x="5769769" y="6000236"/>
            <a:ext cx="349035" cy="228610"/>
          </a:xfrm>
          <a:prstGeom prst="rect">
            <a:avLst/>
          </a:prstGeom>
          <a:solidFill>
            <a:srgbClr val="FFC000">
              <a:lumMod val="40000"/>
              <a:lumOff val="60000"/>
            </a:srgbClr>
          </a:solidFill>
          <a:ln w="12700" cap="flat" cmpd="sng" algn="ctr">
            <a:noFill/>
            <a:prstDash val="solid"/>
            <a:miter lim="800000"/>
          </a:ln>
          <a:effectLst/>
        </p:spPr>
        <p:txBody>
          <a:bodyPr rtlCol="0" anchor="ctr"/>
          <a:lstStyle/>
          <a:p>
            <a:pPr algn="ctr" defTabSz="829544">
              <a:defRPr/>
            </a:pPr>
            <a:endParaRPr lang="fr-FR" sz="1633" kern="0" dirty="0">
              <a:solidFill>
                <a:prstClr val="white"/>
              </a:solidFill>
              <a:ea typeface="Verdana" panose="020B0604030504040204" pitchFamily="34" charset="0"/>
              <a:cs typeface="Calibri" panose="020F0502020204030204" pitchFamily="34" charset="0"/>
            </a:endParaRPr>
          </a:p>
        </p:txBody>
      </p:sp>
      <p:sp>
        <p:nvSpPr>
          <p:cNvPr id="9" name="Rectangle 8">
            <a:extLst>
              <a:ext uri="{FF2B5EF4-FFF2-40B4-BE49-F238E27FC236}">
                <a16:creationId xmlns="" xmlns:a16="http://schemas.microsoft.com/office/drawing/2014/main" id="{E1EA81CC-B3E0-40EB-8F4B-8A028AC896C2}"/>
              </a:ext>
            </a:extLst>
          </p:cNvPr>
          <p:cNvSpPr/>
          <p:nvPr/>
        </p:nvSpPr>
        <p:spPr>
          <a:xfrm>
            <a:off x="3722252" y="5543071"/>
            <a:ext cx="349447" cy="228610"/>
          </a:xfrm>
          <a:prstGeom prst="rect">
            <a:avLst/>
          </a:prstGeom>
          <a:solidFill>
            <a:srgbClr val="A9D18E"/>
          </a:solidFill>
          <a:ln w="12700" cap="flat" cmpd="sng" algn="ctr">
            <a:noFill/>
            <a:prstDash val="solid"/>
            <a:miter lim="800000"/>
          </a:ln>
          <a:effectLst/>
        </p:spPr>
        <p:txBody>
          <a:bodyPr rtlCol="0" anchor="ctr"/>
          <a:lstStyle/>
          <a:p>
            <a:pPr algn="ctr" defTabSz="829544">
              <a:defRPr/>
            </a:pPr>
            <a:endParaRPr lang="fr-FR" sz="1270" kern="0" dirty="0">
              <a:solidFill>
                <a:prstClr val="white"/>
              </a:solidFill>
              <a:ea typeface="Verdana" panose="020B0604030504040204" pitchFamily="34" charset="0"/>
              <a:cs typeface="Calibri" panose="020F0502020204030204" pitchFamily="34" charset="0"/>
            </a:endParaRPr>
          </a:p>
        </p:txBody>
      </p:sp>
      <p:sp>
        <p:nvSpPr>
          <p:cNvPr id="10" name="ZoneTexte 114">
            <a:extLst>
              <a:ext uri="{FF2B5EF4-FFF2-40B4-BE49-F238E27FC236}">
                <a16:creationId xmlns="" xmlns:a16="http://schemas.microsoft.com/office/drawing/2014/main" id="{D4A62E3B-FE53-4874-B225-3D31EB61DE74}"/>
              </a:ext>
            </a:extLst>
          </p:cNvPr>
          <p:cNvSpPr txBox="1"/>
          <p:nvPr/>
        </p:nvSpPr>
        <p:spPr>
          <a:xfrm>
            <a:off x="6182981" y="6000236"/>
            <a:ext cx="1991904" cy="371512"/>
          </a:xfrm>
          <a:prstGeom prst="rect">
            <a:avLst/>
          </a:prstGeom>
          <a:noFill/>
        </p:spPr>
        <p:txBody>
          <a:bodyPr wrap="square" rtlCol="0">
            <a:spAutoFit/>
          </a:bodyPr>
          <a:lstStyle/>
          <a:p>
            <a:pPr defTabSz="829544">
              <a:defRPr/>
            </a:pPr>
            <a:r>
              <a:rPr lang="fr-FR" sz="907" kern="0" dirty="0">
                <a:solidFill>
                  <a:prstClr val="black"/>
                </a:solidFill>
                <a:ea typeface="Verdana" panose="020B0604030504040204" pitchFamily="34" charset="0"/>
                <a:cs typeface="Calibri" panose="020F0502020204030204" pitchFamily="34" charset="0"/>
              </a:rPr>
              <a:t>Démarches en autonomie</a:t>
            </a:r>
          </a:p>
          <a:p>
            <a:pPr defTabSz="829544">
              <a:defRPr/>
            </a:pPr>
            <a:r>
              <a:rPr lang="fr-FR" sz="907" b="1" kern="0" dirty="0">
                <a:solidFill>
                  <a:prstClr val="black"/>
                </a:solidFill>
                <a:ea typeface="Verdana" panose="020B0604030504040204" pitchFamily="34" charset="0"/>
                <a:cs typeface="Calibri" panose="020F0502020204030204" pitchFamily="34" charset="0"/>
              </a:rPr>
              <a:t>Total semaine = 4h30</a:t>
            </a:r>
          </a:p>
        </p:txBody>
      </p:sp>
      <p:sp>
        <p:nvSpPr>
          <p:cNvPr id="11" name="ZoneTexte 115">
            <a:extLst>
              <a:ext uri="{FF2B5EF4-FFF2-40B4-BE49-F238E27FC236}">
                <a16:creationId xmlns="" xmlns:a16="http://schemas.microsoft.com/office/drawing/2014/main" id="{422C7C71-9D1C-48B3-A525-753271ABDC06}"/>
              </a:ext>
            </a:extLst>
          </p:cNvPr>
          <p:cNvSpPr txBox="1"/>
          <p:nvPr/>
        </p:nvSpPr>
        <p:spPr>
          <a:xfrm>
            <a:off x="4106249" y="5543071"/>
            <a:ext cx="1885307" cy="371512"/>
          </a:xfrm>
          <a:prstGeom prst="rect">
            <a:avLst/>
          </a:prstGeom>
          <a:noFill/>
        </p:spPr>
        <p:txBody>
          <a:bodyPr wrap="square" rtlCol="0">
            <a:spAutoFit/>
          </a:bodyPr>
          <a:lstStyle/>
          <a:p>
            <a:pPr algn="just" defTabSz="829544">
              <a:defRPr/>
            </a:pPr>
            <a:r>
              <a:rPr lang="fr-FR" sz="907" kern="0" dirty="0">
                <a:solidFill>
                  <a:prstClr val="black"/>
                </a:solidFill>
                <a:ea typeface="Verdana" panose="020B0604030504040204" pitchFamily="34" charset="0"/>
                <a:cs typeface="Calibri" panose="020F0502020204030204" pitchFamily="34" charset="0"/>
              </a:rPr>
              <a:t>Temps d’échange individuel </a:t>
            </a:r>
          </a:p>
          <a:p>
            <a:pPr algn="just" defTabSz="829544">
              <a:defRPr/>
            </a:pPr>
            <a:r>
              <a:rPr lang="fr-FR" sz="907" b="1" kern="0" dirty="0">
                <a:solidFill>
                  <a:prstClr val="black"/>
                </a:solidFill>
                <a:ea typeface="Verdana" panose="020B0604030504040204" pitchFamily="34" charset="0"/>
                <a:cs typeface="Calibri" panose="020F0502020204030204" pitchFamily="34" charset="0"/>
              </a:rPr>
              <a:t>Total semaine = 1h00</a:t>
            </a:r>
          </a:p>
        </p:txBody>
      </p:sp>
      <p:sp>
        <p:nvSpPr>
          <p:cNvPr id="12" name="ZoneTexte 117">
            <a:extLst>
              <a:ext uri="{FF2B5EF4-FFF2-40B4-BE49-F238E27FC236}">
                <a16:creationId xmlns="" xmlns:a16="http://schemas.microsoft.com/office/drawing/2014/main" id="{5AD26EB4-27DB-438D-8F4E-B2D45A7A1115}"/>
              </a:ext>
            </a:extLst>
          </p:cNvPr>
          <p:cNvSpPr txBox="1"/>
          <p:nvPr/>
        </p:nvSpPr>
        <p:spPr>
          <a:xfrm>
            <a:off x="6149878" y="5543071"/>
            <a:ext cx="1320228" cy="371512"/>
          </a:xfrm>
          <a:prstGeom prst="rect">
            <a:avLst/>
          </a:prstGeom>
          <a:noFill/>
        </p:spPr>
        <p:txBody>
          <a:bodyPr wrap="square">
            <a:spAutoFit/>
          </a:bodyPr>
          <a:lstStyle/>
          <a:p>
            <a:pPr algn="just" defTabSz="829544">
              <a:defRPr/>
            </a:pPr>
            <a:r>
              <a:rPr lang="fr-FR" sz="907" kern="0" dirty="0">
                <a:solidFill>
                  <a:srgbClr val="000000"/>
                </a:solidFill>
                <a:ea typeface="Verdana" panose="020B0604030504040204" pitchFamily="34" charset="0"/>
                <a:cs typeface="Calibri" panose="020F0502020204030204" pitchFamily="34" charset="0"/>
              </a:rPr>
              <a:t>Temps collectif</a:t>
            </a:r>
          </a:p>
          <a:p>
            <a:pPr algn="just" defTabSz="829544">
              <a:defRPr/>
            </a:pPr>
            <a:r>
              <a:rPr lang="fr-FR" sz="907" b="1" kern="0" dirty="0">
                <a:solidFill>
                  <a:srgbClr val="000000"/>
                </a:solidFill>
                <a:ea typeface="Verdana" panose="020B0604030504040204" pitchFamily="34" charset="0"/>
                <a:cs typeface="Calibri" panose="020F0502020204030204" pitchFamily="34" charset="0"/>
              </a:rPr>
              <a:t>Total semaine = 10h</a:t>
            </a:r>
            <a:endParaRPr lang="fr-FR" sz="907" b="1" kern="0" dirty="0">
              <a:solidFill>
                <a:prstClr val="black"/>
              </a:solidFill>
              <a:ea typeface="Verdana" panose="020B0604030504040204" pitchFamily="34" charset="0"/>
              <a:cs typeface="Calibri" panose="020F0502020204030204" pitchFamily="34" charset="0"/>
            </a:endParaRPr>
          </a:p>
        </p:txBody>
      </p:sp>
      <p:sp>
        <p:nvSpPr>
          <p:cNvPr id="13" name="Rectangle 12">
            <a:extLst>
              <a:ext uri="{FF2B5EF4-FFF2-40B4-BE49-F238E27FC236}">
                <a16:creationId xmlns="" xmlns:a16="http://schemas.microsoft.com/office/drawing/2014/main" id="{6DBA77FE-08C7-4131-97CB-C7EE8994F262}"/>
              </a:ext>
            </a:extLst>
          </p:cNvPr>
          <p:cNvSpPr/>
          <p:nvPr/>
        </p:nvSpPr>
        <p:spPr>
          <a:xfrm>
            <a:off x="5769769" y="5543071"/>
            <a:ext cx="349035" cy="228610"/>
          </a:xfrm>
          <a:prstGeom prst="rect">
            <a:avLst/>
          </a:prstGeom>
          <a:solidFill>
            <a:srgbClr val="4472C4">
              <a:lumMod val="20000"/>
              <a:lumOff val="80000"/>
            </a:srgbClr>
          </a:solidFill>
          <a:ln w="12700" cap="flat" cmpd="sng" algn="ctr">
            <a:noFill/>
            <a:prstDash val="solid"/>
            <a:miter lim="800000"/>
          </a:ln>
          <a:effectLst/>
        </p:spPr>
        <p:txBody>
          <a:bodyPr rtlCol="0" anchor="ctr"/>
          <a:lstStyle/>
          <a:p>
            <a:pPr algn="ctr" defTabSz="829544">
              <a:defRPr/>
            </a:pPr>
            <a:endParaRPr lang="fr-FR" sz="1270" kern="0" dirty="0">
              <a:solidFill>
                <a:prstClr val="white"/>
              </a:solidFill>
              <a:ea typeface="Verdana" panose="020B0604030504040204" pitchFamily="34" charset="0"/>
              <a:cs typeface="Calibri" panose="020F0502020204030204" pitchFamily="34" charset="0"/>
            </a:endParaRPr>
          </a:p>
        </p:txBody>
      </p:sp>
      <p:sp>
        <p:nvSpPr>
          <p:cNvPr id="14" name="ZoneTexte 10">
            <a:extLst>
              <a:ext uri="{FF2B5EF4-FFF2-40B4-BE49-F238E27FC236}">
                <a16:creationId xmlns="" xmlns:a16="http://schemas.microsoft.com/office/drawing/2014/main" id="{4705691E-BCAB-4E45-97C3-73FAAF3EC769}"/>
              </a:ext>
            </a:extLst>
          </p:cNvPr>
          <p:cNvSpPr txBox="1"/>
          <p:nvPr/>
        </p:nvSpPr>
        <p:spPr>
          <a:xfrm>
            <a:off x="7695191" y="5543241"/>
            <a:ext cx="1462617" cy="287771"/>
          </a:xfrm>
          <a:prstGeom prst="rect">
            <a:avLst/>
          </a:prstGeom>
          <a:noFill/>
        </p:spPr>
        <p:txBody>
          <a:bodyPr wrap="square" rtlCol="0">
            <a:spAutoFit/>
          </a:bodyPr>
          <a:lstStyle/>
          <a:p>
            <a:pPr defTabSz="829544">
              <a:defRPr/>
            </a:pPr>
            <a:r>
              <a:rPr lang="fr-FR" sz="1270" b="1" dirty="0">
                <a:solidFill>
                  <a:srgbClr val="003C7C"/>
                </a:solidFill>
                <a:ea typeface="Verdana" panose="020B0604030504040204" pitchFamily="34" charset="0"/>
                <a:cs typeface="Calibri" panose="020F0502020204030204" pitchFamily="34" charset="0"/>
              </a:rPr>
              <a:t>Total : </a:t>
            </a:r>
            <a:r>
              <a:rPr lang="fr-FR" sz="1270" b="1" dirty="0" smtClean="0">
                <a:solidFill>
                  <a:srgbClr val="003C7C"/>
                </a:solidFill>
                <a:ea typeface="Verdana" panose="020B0604030504040204" pitchFamily="34" charset="0"/>
                <a:cs typeface="Calibri" panose="020F0502020204030204" pitchFamily="34" charset="0"/>
              </a:rPr>
              <a:t>18h30</a:t>
            </a:r>
            <a:endParaRPr lang="fr-FR" sz="1270" b="1" dirty="0">
              <a:solidFill>
                <a:srgbClr val="003C7C"/>
              </a:solidFill>
              <a:ea typeface="Verdana" panose="020B0604030504040204" pitchFamily="34" charset="0"/>
              <a:cs typeface="Calibri" panose="020F0502020204030204" pitchFamily="34" charset="0"/>
            </a:endParaRPr>
          </a:p>
        </p:txBody>
      </p:sp>
      <p:grpSp>
        <p:nvGrpSpPr>
          <p:cNvPr id="15" name="Groupe 119">
            <a:extLst>
              <a:ext uri="{FF2B5EF4-FFF2-40B4-BE49-F238E27FC236}">
                <a16:creationId xmlns="" xmlns:a16="http://schemas.microsoft.com/office/drawing/2014/main" id="{C16450DF-7893-4B87-B7AA-553B540D2DD8}"/>
              </a:ext>
            </a:extLst>
          </p:cNvPr>
          <p:cNvGrpSpPr>
            <a:grpSpLocks noChangeAspect="1"/>
          </p:cNvGrpSpPr>
          <p:nvPr/>
        </p:nvGrpSpPr>
        <p:grpSpPr>
          <a:xfrm>
            <a:off x="7329385" y="5526406"/>
            <a:ext cx="337059" cy="309109"/>
            <a:chOff x="10363200" y="4191630"/>
            <a:chExt cx="430213" cy="428625"/>
          </a:xfrm>
        </p:grpSpPr>
        <p:sp>
          <p:nvSpPr>
            <p:cNvPr id="16" name="Freeform 268">
              <a:extLst>
                <a:ext uri="{FF2B5EF4-FFF2-40B4-BE49-F238E27FC236}">
                  <a16:creationId xmlns="" xmlns:a16="http://schemas.microsoft.com/office/drawing/2014/main" id="{88091F1E-611B-4850-A254-E2174C6D4373}"/>
                </a:ext>
              </a:extLst>
            </p:cNvPr>
            <p:cNvSpPr>
              <a:spLocks noEditPoints="1"/>
            </p:cNvSpPr>
            <p:nvPr/>
          </p:nvSpPr>
          <p:spPr bwMode="auto">
            <a:xfrm>
              <a:off x="10363200" y="4191630"/>
              <a:ext cx="430213" cy="428625"/>
            </a:xfrm>
            <a:custGeom>
              <a:avLst/>
              <a:gdLst>
                <a:gd name="T0" fmla="*/ 639 w 1278"/>
                <a:gd name="T1" fmla="*/ 1278 h 1278"/>
                <a:gd name="T2" fmla="*/ 1278 w 1278"/>
                <a:gd name="T3" fmla="*/ 639 h 1278"/>
                <a:gd name="T4" fmla="*/ 639 w 1278"/>
                <a:gd name="T5" fmla="*/ 0 h 1278"/>
                <a:gd name="T6" fmla="*/ 0 w 1278"/>
                <a:gd name="T7" fmla="*/ 639 h 1278"/>
                <a:gd name="T8" fmla="*/ 88 w 1278"/>
                <a:gd name="T9" fmla="*/ 964 h 1278"/>
                <a:gd name="T10" fmla="*/ 119 w 1278"/>
                <a:gd name="T11" fmla="*/ 972 h 1278"/>
                <a:gd name="T12" fmla="*/ 127 w 1278"/>
                <a:gd name="T13" fmla="*/ 941 h 1278"/>
                <a:gd name="T14" fmla="*/ 45 w 1278"/>
                <a:gd name="T15" fmla="*/ 639 h 1278"/>
                <a:gd name="T16" fmla="*/ 639 w 1278"/>
                <a:gd name="T17" fmla="*/ 45 h 1278"/>
                <a:gd name="T18" fmla="*/ 1233 w 1278"/>
                <a:gd name="T19" fmla="*/ 639 h 1278"/>
                <a:gd name="T20" fmla="*/ 639 w 1278"/>
                <a:gd name="T21" fmla="*/ 1233 h 1278"/>
                <a:gd name="T22" fmla="*/ 186 w 1278"/>
                <a:gd name="T23" fmla="*/ 1024 h 1278"/>
                <a:gd name="T24" fmla="*/ 155 w 1278"/>
                <a:gd name="T25" fmla="*/ 1021 h 1278"/>
                <a:gd name="T26" fmla="*/ 152 w 1278"/>
                <a:gd name="T27" fmla="*/ 1053 h 1278"/>
                <a:gd name="T28" fmla="*/ 639 w 1278"/>
                <a:gd name="T29" fmla="*/ 1278 h 1278"/>
                <a:gd name="T30" fmla="*/ 639 w 1278"/>
                <a:gd name="T31" fmla="*/ 1278 h 1278"/>
                <a:gd name="T32" fmla="*/ 639 w 1278"/>
                <a:gd name="T33" fmla="*/ 127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8" h="1278">
                  <a:moveTo>
                    <a:pt x="639" y="1278"/>
                  </a:moveTo>
                  <a:cubicBezTo>
                    <a:pt x="991" y="1278"/>
                    <a:pt x="1278" y="991"/>
                    <a:pt x="1278" y="639"/>
                  </a:cubicBezTo>
                  <a:cubicBezTo>
                    <a:pt x="1278" y="287"/>
                    <a:pt x="991" y="0"/>
                    <a:pt x="639" y="0"/>
                  </a:cubicBezTo>
                  <a:cubicBezTo>
                    <a:pt x="287" y="0"/>
                    <a:pt x="0" y="287"/>
                    <a:pt x="0" y="639"/>
                  </a:cubicBezTo>
                  <a:cubicBezTo>
                    <a:pt x="0" y="753"/>
                    <a:pt x="31" y="866"/>
                    <a:pt x="88" y="964"/>
                  </a:cubicBezTo>
                  <a:cubicBezTo>
                    <a:pt x="95" y="974"/>
                    <a:pt x="109" y="978"/>
                    <a:pt x="119" y="972"/>
                  </a:cubicBezTo>
                  <a:cubicBezTo>
                    <a:pt x="130" y="965"/>
                    <a:pt x="134" y="951"/>
                    <a:pt x="127" y="941"/>
                  </a:cubicBezTo>
                  <a:cubicBezTo>
                    <a:pt x="73" y="850"/>
                    <a:pt x="45" y="745"/>
                    <a:pt x="45" y="639"/>
                  </a:cubicBezTo>
                  <a:cubicBezTo>
                    <a:pt x="45" y="311"/>
                    <a:pt x="311" y="45"/>
                    <a:pt x="639" y="45"/>
                  </a:cubicBezTo>
                  <a:cubicBezTo>
                    <a:pt x="967" y="45"/>
                    <a:pt x="1233" y="311"/>
                    <a:pt x="1233" y="639"/>
                  </a:cubicBezTo>
                  <a:cubicBezTo>
                    <a:pt x="1233" y="967"/>
                    <a:pt x="967" y="1233"/>
                    <a:pt x="639" y="1233"/>
                  </a:cubicBezTo>
                  <a:cubicBezTo>
                    <a:pt x="465" y="1233"/>
                    <a:pt x="300" y="1157"/>
                    <a:pt x="186" y="1024"/>
                  </a:cubicBezTo>
                  <a:cubicBezTo>
                    <a:pt x="178" y="1014"/>
                    <a:pt x="164" y="1013"/>
                    <a:pt x="155" y="1021"/>
                  </a:cubicBezTo>
                  <a:cubicBezTo>
                    <a:pt x="145" y="1029"/>
                    <a:pt x="144" y="1044"/>
                    <a:pt x="152" y="1053"/>
                  </a:cubicBezTo>
                  <a:cubicBezTo>
                    <a:pt x="274" y="1196"/>
                    <a:pt x="451" y="1278"/>
                    <a:pt x="639" y="1278"/>
                  </a:cubicBezTo>
                  <a:close/>
                  <a:moveTo>
                    <a:pt x="639" y="1278"/>
                  </a:moveTo>
                  <a:cubicBezTo>
                    <a:pt x="639" y="1278"/>
                    <a:pt x="639" y="1278"/>
                    <a:pt x="639" y="1278"/>
                  </a:cubicBezTo>
                </a:path>
              </a:pathLst>
            </a:custGeom>
            <a:solidFill>
              <a:srgbClr val="555557"/>
            </a:solidFill>
            <a:ln>
              <a:noFill/>
            </a:ln>
          </p:spPr>
          <p:txBody>
            <a:bodyPr vert="horz" wrap="square" lIns="82953" tIns="41476" rIns="82953" bIns="41476" numCol="1" anchor="t" anchorCtr="0" compatLnSpc="1">
              <a:prstTxWarp prst="textNoShape">
                <a:avLst/>
              </a:prstTxWarp>
            </a:bodyPr>
            <a:lstStyle/>
            <a:p>
              <a:pPr defTabSz="414772">
                <a:defRPr/>
              </a:pPr>
              <a:endParaRPr lang="fr-FR" sz="1633" dirty="0">
                <a:solidFill>
                  <a:prstClr val="black"/>
                </a:solidFill>
                <a:ea typeface="Verdana" panose="020B0604030504040204" pitchFamily="34" charset="0"/>
                <a:cs typeface="Calibri" panose="020F0502020204030204" pitchFamily="34" charset="0"/>
              </a:endParaRPr>
            </a:p>
          </p:txBody>
        </p:sp>
        <p:sp>
          <p:nvSpPr>
            <p:cNvPr id="17" name="Freeform 269">
              <a:extLst>
                <a:ext uri="{FF2B5EF4-FFF2-40B4-BE49-F238E27FC236}">
                  <a16:creationId xmlns="" xmlns:a16="http://schemas.microsoft.com/office/drawing/2014/main" id="{AB4F7662-955D-4722-8BB4-490A35722A44}"/>
                </a:ext>
              </a:extLst>
            </p:cNvPr>
            <p:cNvSpPr>
              <a:spLocks noEditPoints="1"/>
            </p:cNvSpPr>
            <p:nvPr/>
          </p:nvSpPr>
          <p:spPr bwMode="auto">
            <a:xfrm>
              <a:off x="10571163" y="4220210"/>
              <a:ext cx="14288" cy="44450"/>
            </a:xfrm>
            <a:custGeom>
              <a:avLst/>
              <a:gdLst>
                <a:gd name="T0" fmla="*/ 23 w 46"/>
                <a:gd name="T1" fmla="*/ 129 h 129"/>
                <a:gd name="T2" fmla="*/ 46 w 46"/>
                <a:gd name="T3" fmla="*/ 107 h 129"/>
                <a:gd name="T4" fmla="*/ 46 w 46"/>
                <a:gd name="T5" fmla="*/ 22 h 129"/>
                <a:gd name="T6" fmla="*/ 23 w 46"/>
                <a:gd name="T7" fmla="*/ 0 h 129"/>
                <a:gd name="T8" fmla="*/ 0 w 46"/>
                <a:gd name="T9" fmla="*/ 22 h 129"/>
                <a:gd name="T10" fmla="*/ 0 w 46"/>
                <a:gd name="T11" fmla="*/ 107 h 129"/>
                <a:gd name="T12" fmla="*/ 23 w 46"/>
                <a:gd name="T13" fmla="*/ 129 h 129"/>
                <a:gd name="T14" fmla="*/ 23 w 46"/>
                <a:gd name="T15" fmla="*/ 129 h 129"/>
                <a:gd name="T16" fmla="*/ 23 w 46"/>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29">
                  <a:moveTo>
                    <a:pt x="23" y="129"/>
                  </a:moveTo>
                  <a:cubicBezTo>
                    <a:pt x="35" y="129"/>
                    <a:pt x="46" y="119"/>
                    <a:pt x="46" y="107"/>
                  </a:cubicBezTo>
                  <a:cubicBezTo>
                    <a:pt x="46" y="22"/>
                    <a:pt x="46" y="22"/>
                    <a:pt x="46" y="22"/>
                  </a:cubicBezTo>
                  <a:cubicBezTo>
                    <a:pt x="46" y="10"/>
                    <a:pt x="35" y="0"/>
                    <a:pt x="23" y="0"/>
                  </a:cubicBezTo>
                  <a:cubicBezTo>
                    <a:pt x="11" y="0"/>
                    <a:pt x="0" y="10"/>
                    <a:pt x="0" y="22"/>
                  </a:cubicBezTo>
                  <a:cubicBezTo>
                    <a:pt x="0" y="107"/>
                    <a:pt x="0" y="107"/>
                    <a:pt x="0" y="107"/>
                  </a:cubicBezTo>
                  <a:cubicBezTo>
                    <a:pt x="0" y="119"/>
                    <a:pt x="11" y="129"/>
                    <a:pt x="23" y="129"/>
                  </a:cubicBezTo>
                  <a:close/>
                  <a:moveTo>
                    <a:pt x="23" y="129"/>
                  </a:moveTo>
                  <a:cubicBezTo>
                    <a:pt x="23" y="129"/>
                    <a:pt x="23" y="129"/>
                    <a:pt x="23" y="129"/>
                  </a:cubicBezTo>
                </a:path>
              </a:pathLst>
            </a:custGeom>
            <a:solidFill>
              <a:srgbClr val="555557"/>
            </a:solidFill>
            <a:ln>
              <a:noFill/>
            </a:ln>
          </p:spPr>
          <p:txBody>
            <a:bodyPr vert="horz" wrap="square" lIns="82953" tIns="41476" rIns="82953" bIns="41476" numCol="1" anchor="t" anchorCtr="0" compatLnSpc="1">
              <a:prstTxWarp prst="textNoShape">
                <a:avLst/>
              </a:prstTxWarp>
            </a:bodyPr>
            <a:lstStyle/>
            <a:p>
              <a:pPr defTabSz="414772">
                <a:defRPr/>
              </a:pPr>
              <a:endParaRPr lang="fr-FR" sz="1633" dirty="0">
                <a:solidFill>
                  <a:prstClr val="black"/>
                </a:solidFill>
                <a:ea typeface="Verdana" panose="020B0604030504040204" pitchFamily="34" charset="0"/>
                <a:cs typeface="Calibri" panose="020F0502020204030204" pitchFamily="34" charset="0"/>
              </a:endParaRPr>
            </a:p>
          </p:txBody>
        </p:sp>
        <p:sp>
          <p:nvSpPr>
            <p:cNvPr id="18" name="Freeform 270">
              <a:extLst>
                <a:ext uri="{FF2B5EF4-FFF2-40B4-BE49-F238E27FC236}">
                  <a16:creationId xmlns="" xmlns:a16="http://schemas.microsoft.com/office/drawing/2014/main" id="{FE24354D-C236-4E96-8A98-5EF73EE42D4B}"/>
                </a:ext>
              </a:extLst>
            </p:cNvPr>
            <p:cNvSpPr>
              <a:spLocks noEditPoints="1"/>
            </p:cNvSpPr>
            <p:nvPr/>
          </p:nvSpPr>
          <p:spPr bwMode="auto">
            <a:xfrm>
              <a:off x="10571163" y="4547235"/>
              <a:ext cx="14288" cy="44450"/>
            </a:xfrm>
            <a:custGeom>
              <a:avLst/>
              <a:gdLst>
                <a:gd name="T0" fmla="*/ 0 w 46"/>
                <a:gd name="T1" fmla="*/ 22 h 129"/>
                <a:gd name="T2" fmla="*/ 0 w 46"/>
                <a:gd name="T3" fmla="*/ 107 h 129"/>
                <a:gd name="T4" fmla="*/ 23 w 46"/>
                <a:gd name="T5" fmla="*/ 129 h 129"/>
                <a:gd name="T6" fmla="*/ 46 w 46"/>
                <a:gd name="T7" fmla="*/ 107 h 129"/>
                <a:gd name="T8" fmla="*/ 46 w 46"/>
                <a:gd name="T9" fmla="*/ 22 h 129"/>
                <a:gd name="T10" fmla="*/ 23 w 46"/>
                <a:gd name="T11" fmla="*/ 0 h 129"/>
                <a:gd name="T12" fmla="*/ 0 w 46"/>
                <a:gd name="T13" fmla="*/ 22 h 129"/>
                <a:gd name="T14" fmla="*/ 0 w 46"/>
                <a:gd name="T15" fmla="*/ 22 h 129"/>
                <a:gd name="T16" fmla="*/ 0 w 46"/>
                <a:gd name="T17"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29">
                  <a:moveTo>
                    <a:pt x="0" y="22"/>
                  </a:moveTo>
                  <a:cubicBezTo>
                    <a:pt x="0" y="107"/>
                    <a:pt x="0" y="107"/>
                    <a:pt x="0" y="107"/>
                  </a:cubicBezTo>
                  <a:cubicBezTo>
                    <a:pt x="0" y="119"/>
                    <a:pt x="11" y="129"/>
                    <a:pt x="23" y="129"/>
                  </a:cubicBezTo>
                  <a:cubicBezTo>
                    <a:pt x="35" y="129"/>
                    <a:pt x="46" y="119"/>
                    <a:pt x="46" y="107"/>
                  </a:cubicBezTo>
                  <a:cubicBezTo>
                    <a:pt x="46" y="22"/>
                    <a:pt x="46" y="22"/>
                    <a:pt x="46" y="22"/>
                  </a:cubicBezTo>
                  <a:cubicBezTo>
                    <a:pt x="46" y="10"/>
                    <a:pt x="35" y="0"/>
                    <a:pt x="23" y="0"/>
                  </a:cubicBezTo>
                  <a:cubicBezTo>
                    <a:pt x="11" y="0"/>
                    <a:pt x="0" y="10"/>
                    <a:pt x="0" y="22"/>
                  </a:cubicBezTo>
                  <a:close/>
                  <a:moveTo>
                    <a:pt x="0" y="22"/>
                  </a:moveTo>
                  <a:cubicBezTo>
                    <a:pt x="0" y="22"/>
                    <a:pt x="0" y="22"/>
                    <a:pt x="0" y="22"/>
                  </a:cubicBezTo>
                </a:path>
              </a:pathLst>
            </a:custGeom>
            <a:solidFill>
              <a:srgbClr val="555557"/>
            </a:solidFill>
            <a:ln>
              <a:noFill/>
            </a:ln>
          </p:spPr>
          <p:txBody>
            <a:bodyPr vert="horz" wrap="square" lIns="82953" tIns="41476" rIns="82953" bIns="41476" numCol="1" anchor="t" anchorCtr="0" compatLnSpc="1">
              <a:prstTxWarp prst="textNoShape">
                <a:avLst/>
              </a:prstTxWarp>
            </a:bodyPr>
            <a:lstStyle/>
            <a:p>
              <a:pPr defTabSz="414772">
                <a:defRPr/>
              </a:pPr>
              <a:endParaRPr lang="fr-FR" sz="1633" dirty="0">
                <a:solidFill>
                  <a:prstClr val="black"/>
                </a:solidFill>
                <a:ea typeface="Verdana" panose="020B0604030504040204" pitchFamily="34" charset="0"/>
                <a:cs typeface="Calibri" panose="020F0502020204030204" pitchFamily="34" charset="0"/>
              </a:endParaRPr>
            </a:p>
          </p:txBody>
        </p:sp>
        <p:sp>
          <p:nvSpPr>
            <p:cNvPr id="19" name="Freeform 271">
              <a:extLst>
                <a:ext uri="{FF2B5EF4-FFF2-40B4-BE49-F238E27FC236}">
                  <a16:creationId xmlns="" xmlns:a16="http://schemas.microsoft.com/office/drawing/2014/main" id="{7439B22C-8833-4101-A6FA-3F60731EF321}"/>
                </a:ext>
              </a:extLst>
            </p:cNvPr>
            <p:cNvSpPr>
              <a:spLocks noEditPoints="1"/>
            </p:cNvSpPr>
            <p:nvPr/>
          </p:nvSpPr>
          <p:spPr bwMode="auto">
            <a:xfrm>
              <a:off x="10391775" y="4398010"/>
              <a:ext cx="44450" cy="15875"/>
            </a:xfrm>
            <a:custGeom>
              <a:avLst/>
              <a:gdLst>
                <a:gd name="T0" fmla="*/ 129 w 129"/>
                <a:gd name="T1" fmla="*/ 23 h 46"/>
                <a:gd name="T2" fmla="*/ 107 w 129"/>
                <a:gd name="T3" fmla="*/ 0 h 46"/>
                <a:gd name="T4" fmla="*/ 22 w 129"/>
                <a:gd name="T5" fmla="*/ 0 h 46"/>
                <a:gd name="T6" fmla="*/ 0 w 129"/>
                <a:gd name="T7" fmla="*/ 23 h 46"/>
                <a:gd name="T8" fmla="*/ 22 w 129"/>
                <a:gd name="T9" fmla="*/ 46 h 46"/>
                <a:gd name="T10" fmla="*/ 107 w 129"/>
                <a:gd name="T11" fmla="*/ 46 h 46"/>
                <a:gd name="T12" fmla="*/ 129 w 129"/>
                <a:gd name="T13" fmla="*/ 23 h 46"/>
                <a:gd name="T14" fmla="*/ 129 w 129"/>
                <a:gd name="T15" fmla="*/ 23 h 46"/>
                <a:gd name="T16" fmla="*/ 129 w 129"/>
                <a:gd name="T17"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46">
                  <a:moveTo>
                    <a:pt x="129" y="23"/>
                  </a:moveTo>
                  <a:cubicBezTo>
                    <a:pt x="129" y="11"/>
                    <a:pt x="119" y="0"/>
                    <a:pt x="107" y="0"/>
                  </a:cubicBezTo>
                  <a:cubicBezTo>
                    <a:pt x="22" y="0"/>
                    <a:pt x="22" y="0"/>
                    <a:pt x="22" y="0"/>
                  </a:cubicBezTo>
                  <a:cubicBezTo>
                    <a:pt x="10" y="0"/>
                    <a:pt x="0" y="11"/>
                    <a:pt x="0" y="23"/>
                  </a:cubicBezTo>
                  <a:cubicBezTo>
                    <a:pt x="0" y="35"/>
                    <a:pt x="10" y="46"/>
                    <a:pt x="22" y="46"/>
                  </a:cubicBezTo>
                  <a:cubicBezTo>
                    <a:pt x="107" y="46"/>
                    <a:pt x="107" y="46"/>
                    <a:pt x="107" y="46"/>
                  </a:cubicBezTo>
                  <a:cubicBezTo>
                    <a:pt x="119" y="46"/>
                    <a:pt x="129" y="35"/>
                    <a:pt x="129" y="23"/>
                  </a:cubicBezTo>
                  <a:close/>
                  <a:moveTo>
                    <a:pt x="129" y="23"/>
                  </a:moveTo>
                  <a:cubicBezTo>
                    <a:pt x="129" y="23"/>
                    <a:pt x="129" y="23"/>
                    <a:pt x="129" y="23"/>
                  </a:cubicBezTo>
                </a:path>
              </a:pathLst>
            </a:custGeom>
            <a:solidFill>
              <a:srgbClr val="555557"/>
            </a:solidFill>
            <a:ln>
              <a:noFill/>
            </a:ln>
          </p:spPr>
          <p:txBody>
            <a:bodyPr vert="horz" wrap="square" lIns="82953" tIns="41476" rIns="82953" bIns="41476" numCol="1" anchor="t" anchorCtr="0" compatLnSpc="1">
              <a:prstTxWarp prst="textNoShape">
                <a:avLst/>
              </a:prstTxWarp>
            </a:bodyPr>
            <a:lstStyle/>
            <a:p>
              <a:pPr defTabSz="414772">
                <a:defRPr/>
              </a:pPr>
              <a:endParaRPr lang="fr-FR" sz="1633" dirty="0">
                <a:solidFill>
                  <a:prstClr val="black"/>
                </a:solidFill>
                <a:ea typeface="Verdana" panose="020B0604030504040204" pitchFamily="34" charset="0"/>
                <a:cs typeface="Calibri" panose="020F0502020204030204" pitchFamily="34" charset="0"/>
              </a:endParaRPr>
            </a:p>
          </p:txBody>
        </p:sp>
        <p:sp>
          <p:nvSpPr>
            <p:cNvPr id="20" name="Freeform 272">
              <a:extLst>
                <a:ext uri="{FF2B5EF4-FFF2-40B4-BE49-F238E27FC236}">
                  <a16:creationId xmlns="" xmlns:a16="http://schemas.microsoft.com/office/drawing/2014/main" id="{B23246F8-8C9B-4106-B6E6-416ADF7ED35A}"/>
                </a:ext>
              </a:extLst>
            </p:cNvPr>
            <p:cNvSpPr>
              <a:spLocks noEditPoints="1"/>
            </p:cNvSpPr>
            <p:nvPr/>
          </p:nvSpPr>
          <p:spPr bwMode="auto">
            <a:xfrm>
              <a:off x="10720388" y="4398010"/>
              <a:ext cx="44450" cy="15875"/>
            </a:xfrm>
            <a:custGeom>
              <a:avLst/>
              <a:gdLst>
                <a:gd name="T0" fmla="*/ 107 w 129"/>
                <a:gd name="T1" fmla="*/ 46 h 46"/>
                <a:gd name="T2" fmla="*/ 129 w 129"/>
                <a:gd name="T3" fmla="*/ 23 h 46"/>
                <a:gd name="T4" fmla="*/ 107 w 129"/>
                <a:gd name="T5" fmla="*/ 0 h 46"/>
                <a:gd name="T6" fmla="*/ 22 w 129"/>
                <a:gd name="T7" fmla="*/ 0 h 46"/>
                <a:gd name="T8" fmla="*/ 0 w 129"/>
                <a:gd name="T9" fmla="*/ 23 h 46"/>
                <a:gd name="T10" fmla="*/ 22 w 129"/>
                <a:gd name="T11" fmla="*/ 46 h 46"/>
                <a:gd name="T12" fmla="*/ 107 w 129"/>
                <a:gd name="T13" fmla="*/ 46 h 46"/>
                <a:gd name="T14" fmla="*/ 107 w 129"/>
                <a:gd name="T15" fmla="*/ 46 h 46"/>
                <a:gd name="T16" fmla="*/ 107 w 129"/>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46">
                  <a:moveTo>
                    <a:pt x="107" y="46"/>
                  </a:moveTo>
                  <a:cubicBezTo>
                    <a:pt x="119" y="46"/>
                    <a:pt x="129" y="35"/>
                    <a:pt x="129" y="23"/>
                  </a:cubicBezTo>
                  <a:cubicBezTo>
                    <a:pt x="129" y="11"/>
                    <a:pt x="119" y="0"/>
                    <a:pt x="107" y="0"/>
                  </a:cubicBezTo>
                  <a:cubicBezTo>
                    <a:pt x="22" y="0"/>
                    <a:pt x="22" y="0"/>
                    <a:pt x="22" y="0"/>
                  </a:cubicBezTo>
                  <a:cubicBezTo>
                    <a:pt x="10" y="0"/>
                    <a:pt x="0" y="11"/>
                    <a:pt x="0" y="23"/>
                  </a:cubicBezTo>
                  <a:cubicBezTo>
                    <a:pt x="0" y="35"/>
                    <a:pt x="10" y="46"/>
                    <a:pt x="22" y="46"/>
                  </a:cubicBezTo>
                  <a:lnTo>
                    <a:pt x="107" y="46"/>
                  </a:lnTo>
                  <a:close/>
                  <a:moveTo>
                    <a:pt x="107" y="46"/>
                  </a:moveTo>
                  <a:cubicBezTo>
                    <a:pt x="107" y="46"/>
                    <a:pt x="107" y="46"/>
                    <a:pt x="107" y="46"/>
                  </a:cubicBezTo>
                </a:path>
              </a:pathLst>
            </a:custGeom>
            <a:solidFill>
              <a:srgbClr val="555557"/>
            </a:solidFill>
            <a:ln>
              <a:noFill/>
            </a:ln>
          </p:spPr>
          <p:txBody>
            <a:bodyPr vert="horz" wrap="square" lIns="82953" tIns="41476" rIns="82953" bIns="41476" numCol="1" anchor="t" anchorCtr="0" compatLnSpc="1">
              <a:prstTxWarp prst="textNoShape">
                <a:avLst/>
              </a:prstTxWarp>
            </a:bodyPr>
            <a:lstStyle/>
            <a:p>
              <a:pPr defTabSz="414772">
                <a:defRPr/>
              </a:pPr>
              <a:endParaRPr lang="fr-FR" sz="1633" dirty="0">
                <a:solidFill>
                  <a:prstClr val="black"/>
                </a:solidFill>
                <a:ea typeface="Verdana" panose="020B0604030504040204" pitchFamily="34" charset="0"/>
                <a:cs typeface="Calibri" panose="020F0502020204030204" pitchFamily="34" charset="0"/>
              </a:endParaRPr>
            </a:p>
          </p:txBody>
        </p:sp>
        <p:sp>
          <p:nvSpPr>
            <p:cNvPr id="21" name="Freeform 273">
              <a:extLst>
                <a:ext uri="{FF2B5EF4-FFF2-40B4-BE49-F238E27FC236}">
                  <a16:creationId xmlns="" xmlns:a16="http://schemas.microsoft.com/office/drawing/2014/main" id="{10CD8693-D0C4-4DF2-90CD-72DD82C19FB8}"/>
                </a:ext>
              </a:extLst>
            </p:cNvPr>
            <p:cNvSpPr>
              <a:spLocks noEditPoints="1"/>
            </p:cNvSpPr>
            <p:nvPr/>
          </p:nvSpPr>
          <p:spPr bwMode="auto">
            <a:xfrm>
              <a:off x="10493375" y="4283710"/>
              <a:ext cx="119063" cy="157163"/>
            </a:xfrm>
            <a:custGeom>
              <a:avLst/>
              <a:gdLst>
                <a:gd name="T0" fmla="*/ 228 w 354"/>
                <a:gd name="T1" fmla="*/ 263 h 466"/>
                <a:gd name="T2" fmla="*/ 151 w 354"/>
                <a:gd name="T3" fmla="*/ 340 h 466"/>
                <a:gd name="T4" fmla="*/ 22 w 354"/>
                <a:gd name="T5" fmla="*/ 340 h 466"/>
                <a:gd name="T6" fmla="*/ 0 w 354"/>
                <a:gd name="T7" fmla="*/ 363 h 466"/>
                <a:gd name="T8" fmla="*/ 22 w 354"/>
                <a:gd name="T9" fmla="*/ 386 h 466"/>
                <a:gd name="T10" fmla="*/ 151 w 354"/>
                <a:gd name="T11" fmla="*/ 386 h 466"/>
                <a:gd name="T12" fmla="*/ 251 w 354"/>
                <a:gd name="T13" fmla="*/ 466 h 466"/>
                <a:gd name="T14" fmla="*/ 354 w 354"/>
                <a:gd name="T15" fmla="*/ 363 h 466"/>
                <a:gd name="T16" fmla="*/ 274 w 354"/>
                <a:gd name="T17" fmla="*/ 263 h 466"/>
                <a:gd name="T18" fmla="*/ 274 w 354"/>
                <a:gd name="T19" fmla="*/ 23 h 466"/>
                <a:gd name="T20" fmla="*/ 251 w 354"/>
                <a:gd name="T21" fmla="*/ 0 h 466"/>
                <a:gd name="T22" fmla="*/ 228 w 354"/>
                <a:gd name="T23" fmla="*/ 23 h 466"/>
                <a:gd name="T24" fmla="*/ 228 w 354"/>
                <a:gd name="T25" fmla="*/ 263 h 466"/>
                <a:gd name="T26" fmla="*/ 251 w 354"/>
                <a:gd name="T27" fmla="*/ 305 h 466"/>
                <a:gd name="T28" fmla="*/ 309 w 354"/>
                <a:gd name="T29" fmla="*/ 363 h 466"/>
                <a:gd name="T30" fmla="*/ 251 w 354"/>
                <a:gd name="T31" fmla="*/ 421 h 466"/>
                <a:gd name="T32" fmla="*/ 193 w 354"/>
                <a:gd name="T33" fmla="*/ 363 h 466"/>
                <a:gd name="T34" fmla="*/ 251 w 354"/>
                <a:gd name="T35" fmla="*/ 305 h 466"/>
                <a:gd name="T36" fmla="*/ 251 w 354"/>
                <a:gd name="T37" fmla="*/ 305 h 466"/>
                <a:gd name="T38" fmla="*/ 251 w 354"/>
                <a:gd name="T39" fmla="*/ 30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4" h="466">
                  <a:moveTo>
                    <a:pt x="228" y="263"/>
                  </a:moveTo>
                  <a:cubicBezTo>
                    <a:pt x="190" y="271"/>
                    <a:pt x="159" y="302"/>
                    <a:pt x="151" y="340"/>
                  </a:cubicBezTo>
                  <a:cubicBezTo>
                    <a:pt x="22" y="340"/>
                    <a:pt x="22" y="340"/>
                    <a:pt x="22" y="340"/>
                  </a:cubicBezTo>
                  <a:cubicBezTo>
                    <a:pt x="10" y="340"/>
                    <a:pt x="0" y="351"/>
                    <a:pt x="0" y="363"/>
                  </a:cubicBezTo>
                  <a:cubicBezTo>
                    <a:pt x="0" y="375"/>
                    <a:pt x="10" y="386"/>
                    <a:pt x="22" y="386"/>
                  </a:cubicBezTo>
                  <a:cubicBezTo>
                    <a:pt x="151" y="386"/>
                    <a:pt x="151" y="386"/>
                    <a:pt x="151" y="386"/>
                  </a:cubicBezTo>
                  <a:cubicBezTo>
                    <a:pt x="161" y="431"/>
                    <a:pt x="202" y="466"/>
                    <a:pt x="251" y="466"/>
                  </a:cubicBezTo>
                  <a:cubicBezTo>
                    <a:pt x="308" y="466"/>
                    <a:pt x="354" y="420"/>
                    <a:pt x="354" y="363"/>
                  </a:cubicBezTo>
                  <a:cubicBezTo>
                    <a:pt x="354" y="314"/>
                    <a:pt x="319" y="273"/>
                    <a:pt x="274" y="263"/>
                  </a:cubicBezTo>
                  <a:cubicBezTo>
                    <a:pt x="274" y="23"/>
                    <a:pt x="274" y="23"/>
                    <a:pt x="274" y="23"/>
                  </a:cubicBezTo>
                  <a:cubicBezTo>
                    <a:pt x="274" y="10"/>
                    <a:pt x="263" y="0"/>
                    <a:pt x="251" y="0"/>
                  </a:cubicBezTo>
                  <a:cubicBezTo>
                    <a:pt x="239" y="0"/>
                    <a:pt x="228" y="10"/>
                    <a:pt x="228" y="23"/>
                  </a:cubicBezTo>
                  <a:lnTo>
                    <a:pt x="228" y="263"/>
                  </a:lnTo>
                  <a:close/>
                  <a:moveTo>
                    <a:pt x="251" y="305"/>
                  </a:moveTo>
                  <a:cubicBezTo>
                    <a:pt x="283" y="305"/>
                    <a:pt x="309" y="331"/>
                    <a:pt x="309" y="363"/>
                  </a:cubicBezTo>
                  <a:cubicBezTo>
                    <a:pt x="309" y="395"/>
                    <a:pt x="283" y="421"/>
                    <a:pt x="251" y="421"/>
                  </a:cubicBezTo>
                  <a:cubicBezTo>
                    <a:pt x="219" y="421"/>
                    <a:pt x="193" y="395"/>
                    <a:pt x="193" y="363"/>
                  </a:cubicBezTo>
                  <a:cubicBezTo>
                    <a:pt x="193" y="331"/>
                    <a:pt x="219" y="305"/>
                    <a:pt x="251" y="305"/>
                  </a:cubicBezTo>
                  <a:close/>
                  <a:moveTo>
                    <a:pt x="251" y="305"/>
                  </a:moveTo>
                  <a:cubicBezTo>
                    <a:pt x="251" y="305"/>
                    <a:pt x="251" y="305"/>
                    <a:pt x="251" y="305"/>
                  </a:cubicBezTo>
                </a:path>
              </a:pathLst>
            </a:custGeom>
            <a:solidFill>
              <a:srgbClr val="0070C0"/>
            </a:solidFill>
            <a:ln>
              <a:noFill/>
            </a:ln>
          </p:spPr>
          <p:txBody>
            <a:bodyPr vert="horz" wrap="square" lIns="82953" tIns="41476" rIns="82953" bIns="41476" numCol="1" anchor="t" anchorCtr="0" compatLnSpc="1">
              <a:prstTxWarp prst="textNoShape">
                <a:avLst/>
              </a:prstTxWarp>
            </a:bodyPr>
            <a:lstStyle/>
            <a:p>
              <a:pPr defTabSz="414772">
                <a:defRPr/>
              </a:pPr>
              <a:endParaRPr lang="fr-FR" sz="1633" dirty="0">
                <a:solidFill>
                  <a:prstClr val="black"/>
                </a:solidFill>
                <a:ea typeface="Verdana" panose="020B0604030504040204" pitchFamily="34" charset="0"/>
                <a:cs typeface="Calibri" panose="020F0502020204030204" pitchFamily="34" charset="0"/>
              </a:endParaRPr>
            </a:p>
          </p:txBody>
        </p:sp>
        <p:sp>
          <p:nvSpPr>
            <p:cNvPr id="22" name="Freeform 274">
              <a:extLst>
                <a:ext uri="{FF2B5EF4-FFF2-40B4-BE49-F238E27FC236}">
                  <a16:creationId xmlns="" xmlns:a16="http://schemas.microsoft.com/office/drawing/2014/main" id="{5E778BAD-BC13-449D-BD33-B777D7672585}"/>
                </a:ext>
              </a:extLst>
            </p:cNvPr>
            <p:cNvSpPr>
              <a:spLocks noEditPoints="1"/>
            </p:cNvSpPr>
            <p:nvPr/>
          </p:nvSpPr>
          <p:spPr bwMode="auto">
            <a:xfrm>
              <a:off x="10480675" y="4263073"/>
              <a:ext cx="19050" cy="19050"/>
            </a:xfrm>
            <a:custGeom>
              <a:avLst/>
              <a:gdLst>
                <a:gd name="T0" fmla="*/ 58 w 58"/>
                <a:gd name="T1" fmla="*/ 29 h 58"/>
                <a:gd name="T2" fmla="*/ 29 w 58"/>
                <a:gd name="T3" fmla="*/ 58 h 58"/>
                <a:gd name="T4" fmla="*/ 0 w 58"/>
                <a:gd name="T5" fmla="*/ 29 h 58"/>
                <a:gd name="T6" fmla="*/ 29 w 58"/>
                <a:gd name="T7" fmla="*/ 0 h 58"/>
                <a:gd name="T8" fmla="*/ 58 w 58"/>
                <a:gd name="T9" fmla="*/ 29 h 58"/>
                <a:gd name="T10" fmla="*/ 58 w 58"/>
                <a:gd name="T11" fmla="*/ 29 h 58"/>
                <a:gd name="T12" fmla="*/ 58 w 58"/>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58" h="58">
                  <a:moveTo>
                    <a:pt x="58" y="29"/>
                  </a:moveTo>
                  <a:cubicBezTo>
                    <a:pt x="58" y="45"/>
                    <a:pt x="45" y="58"/>
                    <a:pt x="29" y="58"/>
                  </a:cubicBezTo>
                  <a:cubicBezTo>
                    <a:pt x="13" y="58"/>
                    <a:pt x="0" y="45"/>
                    <a:pt x="0" y="29"/>
                  </a:cubicBezTo>
                  <a:cubicBezTo>
                    <a:pt x="0" y="13"/>
                    <a:pt x="13" y="0"/>
                    <a:pt x="29" y="0"/>
                  </a:cubicBezTo>
                  <a:cubicBezTo>
                    <a:pt x="45" y="0"/>
                    <a:pt x="58" y="13"/>
                    <a:pt x="58" y="29"/>
                  </a:cubicBezTo>
                  <a:close/>
                  <a:moveTo>
                    <a:pt x="58" y="29"/>
                  </a:moveTo>
                  <a:cubicBezTo>
                    <a:pt x="58" y="29"/>
                    <a:pt x="58" y="29"/>
                    <a:pt x="58" y="29"/>
                  </a:cubicBezTo>
                </a:path>
              </a:pathLst>
            </a:custGeom>
            <a:solidFill>
              <a:srgbClr val="555557"/>
            </a:solidFill>
            <a:ln>
              <a:noFill/>
            </a:ln>
          </p:spPr>
          <p:txBody>
            <a:bodyPr vert="horz" wrap="square" lIns="82953" tIns="41476" rIns="82953" bIns="41476" numCol="1" anchor="t" anchorCtr="0" compatLnSpc="1">
              <a:prstTxWarp prst="textNoShape">
                <a:avLst/>
              </a:prstTxWarp>
            </a:bodyPr>
            <a:lstStyle/>
            <a:p>
              <a:pPr defTabSz="414772">
                <a:defRPr/>
              </a:pPr>
              <a:endParaRPr lang="fr-FR" sz="1633" dirty="0">
                <a:solidFill>
                  <a:prstClr val="black"/>
                </a:solidFill>
                <a:ea typeface="Verdana" panose="020B0604030504040204" pitchFamily="34" charset="0"/>
                <a:cs typeface="Calibri" panose="020F0502020204030204" pitchFamily="34" charset="0"/>
              </a:endParaRPr>
            </a:p>
          </p:txBody>
        </p:sp>
        <p:sp>
          <p:nvSpPr>
            <p:cNvPr id="23" name="Freeform 275">
              <a:extLst>
                <a:ext uri="{FF2B5EF4-FFF2-40B4-BE49-F238E27FC236}">
                  <a16:creationId xmlns="" xmlns:a16="http://schemas.microsoft.com/office/drawing/2014/main" id="{BDD4E3A4-9A3E-4D0A-A21A-D656E460A718}"/>
                </a:ext>
              </a:extLst>
            </p:cNvPr>
            <p:cNvSpPr>
              <a:spLocks noEditPoints="1"/>
            </p:cNvSpPr>
            <p:nvPr/>
          </p:nvSpPr>
          <p:spPr bwMode="auto">
            <a:xfrm>
              <a:off x="10429875" y="4323398"/>
              <a:ext cx="19050" cy="19050"/>
            </a:xfrm>
            <a:custGeom>
              <a:avLst/>
              <a:gdLst>
                <a:gd name="T0" fmla="*/ 58 w 58"/>
                <a:gd name="T1" fmla="*/ 29 h 59"/>
                <a:gd name="T2" fmla="*/ 29 w 58"/>
                <a:gd name="T3" fmla="*/ 59 h 59"/>
                <a:gd name="T4" fmla="*/ 0 w 58"/>
                <a:gd name="T5" fmla="*/ 29 h 59"/>
                <a:gd name="T6" fmla="*/ 29 w 58"/>
                <a:gd name="T7" fmla="*/ 0 h 59"/>
                <a:gd name="T8" fmla="*/ 58 w 58"/>
                <a:gd name="T9" fmla="*/ 29 h 59"/>
                <a:gd name="T10" fmla="*/ 58 w 58"/>
                <a:gd name="T11" fmla="*/ 29 h 59"/>
                <a:gd name="T12" fmla="*/ 58 w 58"/>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58" h="59">
                  <a:moveTo>
                    <a:pt x="58" y="29"/>
                  </a:moveTo>
                  <a:cubicBezTo>
                    <a:pt x="58" y="46"/>
                    <a:pt x="45" y="59"/>
                    <a:pt x="29" y="59"/>
                  </a:cubicBezTo>
                  <a:cubicBezTo>
                    <a:pt x="13" y="59"/>
                    <a:pt x="0" y="46"/>
                    <a:pt x="0" y="29"/>
                  </a:cubicBezTo>
                  <a:cubicBezTo>
                    <a:pt x="0" y="13"/>
                    <a:pt x="13" y="0"/>
                    <a:pt x="29" y="0"/>
                  </a:cubicBezTo>
                  <a:cubicBezTo>
                    <a:pt x="45" y="0"/>
                    <a:pt x="58" y="13"/>
                    <a:pt x="58" y="29"/>
                  </a:cubicBezTo>
                  <a:close/>
                  <a:moveTo>
                    <a:pt x="58" y="29"/>
                  </a:moveTo>
                  <a:cubicBezTo>
                    <a:pt x="58" y="29"/>
                    <a:pt x="58" y="29"/>
                    <a:pt x="58" y="29"/>
                  </a:cubicBezTo>
                </a:path>
              </a:pathLst>
            </a:custGeom>
            <a:solidFill>
              <a:srgbClr val="555557"/>
            </a:solidFill>
            <a:ln>
              <a:noFill/>
            </a:ln>
          </p:spPr>
          <p:txBody>
            <a:bodyPr vert="horz" wrap="square" lIns="82953" tIns="41476" rIns="82953" bIns="41476" numCol="1" anchor="t" anchorCtr="0" compatLnSpc="1">
              <a:prstTxWarp prst="textNoShape">
                <a:avLst/>
              </a:prstTxWarp>
            </a:bodyPr>
            <a:lstStyle/>
            <a:p>
              <a:pPr defTabSz="414772">
                <a:defRPr/>
              </a:pPr>
              <a:endParaRPr lang="fr-FR" sz="1633" dirty="0">
                <a:solidFill>
                  <a:prstClr val="black"/>
                </a:solidFill>
                <a:ea typeface="Verdana" panose="020B0604030504040204" pitchFamily="34" charset="0"/>
                <a:cs typeface="Calibri" panose="020F0502020204030204" pitchFamily="34" charset="0"/>
              </a:endParaRPr>
            </a:p>
          </p:txBody>
        </p:sp>
        <p:sp>
          <p:nvSpPr>
            <p:cNvPr id="24" name="Freeform 276">
              <a:extLst>
                <a:ext uri="{FF2B5EF4-FFF2-40B4-BE49-F238E27FC236}">
                  <a16:creationId xmlns="" xmlns:a16="http://schemas.microsoft.com/office/drawing/2014/main" id="{2CFFAEBA-D893-4E32-BA5C-B4629E189D63}"/>
                </a:ext>
              </a:extLst>
            </p:cNvPr>
            <p:cNvSpPr>
              <a:spLocks noEditPoints="1"/>
            </p:cNvSpPr>
            <p:nvPr/>
          </p:nvSpPr>
          <p:spPr bwMode="auto">
            <a:xfrm>
              <a:off x="10656888" y="4263073"/>
              <a:ext cx="19050" cy="19050"/>
            </a:xfrm>
            <a:custGeom>
              <a:avLst/>
              <a:gdLst>
                <a:gd name="T0" fmla="*/ 58 w 58"/>
                <a:gd name="T1" fmla="*/ 29 h 58"/>
                <a:gd name="T2" fmla="*/ 29 w 58"/>
                <a:gd name="T3" fmla="*/ 58 h 58"/>
                <a:gd name="T4" fmla="*/ 0 w 58"/>
                <a:gd name="T5" fmla="*/ 29 h 58"/>
                <a:gd name="T6" fmla="*/ 29 w 58"/>
                <a:gd name="T7" fmla="*/ 0 h 58"/>
                <a:gd name="T8" fmla="*/ 58 w 58"/>
                <a:gd name="T9" fmla="*/ 29 h 58"/>
                <a:gd name="T10" fmla="*/ 58 w 58"/>
                <a:gd name="T11" fmla="*/ 29 h 58"/>
                <a:gd name="T12" fmla="*/ 58 w 58"/>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58" h="58">
                  <a:moveTo>
                    <a:pt x="58" y="29"/>
                  </a:moveTo>
                  <a:cubicBezTo>
                    <a:pt x="58" y="45"/>
                    <a:pt x="45" y="58"/>
                    <a:pt x="29" y="58"/>
                  </a:cubicBezTo>
                  <a:cubicBezTo>
                    <a:pt x="13" y="58"/>
                    <a:pt x="0" y="45"/>
                    <a:pt x="0" y="29"/>
                  </a:cubicBezTo>
                  <a:cubicBezTo>
                    <a:pt x="0" y="13"/>
                    <a:pt x="13" y="0"/>
                    <a:pt x="29" y="0"/>
                  </a:cubicBezTo>
                  <a:cubicBezTo>
                    <a:pt x="45" y="0"/>
                    <a:pt x="58" y="13"/>
                    <a:pt x="58" y="29"/>
                  </a:cubicBezTo>
                  <a:close/>
                  <a:moveTo>
                    <a:pt x="58" y="29"/>
                  </a:moveTo>
                  <a:cubicBezTo>
                    <a:pt x="58" y="29"/>
                    <a:pt x="58" y="29"/>
                    <a:pt x="58" y="29"/>
                  </a:cubicBezTo>
                </a:path>
              </a:pathLst>
            </a:custGeom>
            <a:solidFill>
              <a:srgbClr val="555557"/>
            </a:solidFill>
            <a:ln>
              <a:noFill/>
            </a:ln>
          </p:spPr>
          <p:txBody>
            <a:bodyPr vert="horz" wrap="square" lIns="82953" tIns="41476" rIns="82953" bIns="41476" numCol="1" anchor="t" anchorCtr="0" compatLnSpc="1">
              <a:prstTxWarp prst="textNoShape">
                <a:avLst/>
              </a:prstTxWarp>
            </a:bodyPr>
            <a:lstStyle/>
            <a:p>
              <a:pPr defTabSz="414772">
                <a:defRPr/>
              </a:pPr>
              <a:endParaRPr lang="fr-FR" sz="1633" dirty="0">
                <a:solidFill>
                  <a:prstClr val="black"/>
                </a:solidFill>
                <a:ea typeface="Verdana" panose="020B0604030504040204" pitchFamily="34" charset="0"/>
                <a:cs typeface="Calibri" panose="020F0502020204030204" pitchFamily="34" charset="0"/>
              </a:endParaRPr>
            </a:p>
          </p:txBody>
        </p:sp>
        <p:sp>
          <p:nvSpPr>
            <p:cNvPr id="25" name="Freeform 277">
              <a:extLst>
                <a:ext uri="{FF2B5EF4-FFF2-40B4-BE49-F238E27FC236}">
                  <a16:creationId xmlns="" xmlns:a16="http://schemas.microsoft.com/office/drawing/2014/main" id="{D82E2FBC-2CDA-429D-A701-15817E535E3D}"/>
                </a:ext>
              </a:extLst>
            </p:cNvPr>
            <p:cNvSpPr>
              <a:spLocks noEditPoints="1"/>
            </p:cNvSpPr>
            <p:nvPr/>
          </p:nvSpPr>
          <p:spPr bwMode="auto">
            <a:xfrm>
              <a:off x="10707688" y="4323398"/>
              <a:ext cx="19050" cy="19050"/>
            </a:xfrm>
            <a:custGeom>
              <a:avLst/>
              <a:gdLst>
                <a:gd name="T0" fmla="*/ 58 w 58"/>
                <a:gd name="T1" fmla="*/ 29 h 59"/>
                <a:gd name="T2" fmla="*/ 29 w 58"/>
                <a:gd name="T3" fmla="*/ 59 h 59"/>
                <a:gd name="T4" fmla="*/ 0 w 58"/>
                <a:gd name="T5" fmla="*/ 29 h 59"/>
                <a:gd name="T6" fmla="*/ 29 w 58"/>
                <a:gd name="T7" fmla="*/ 0 h 59"/>
                <a:gd name="T8" fmla="*/ 58 w 58"/>
                <a:gd name="T9" fmla="*/ 29 h 59"/>
                <a:gd name="T10" fmla="*/ 58 w 58"/>
                <a:gd name="T11" fmla="*/ 29 h 59"/>
                <a:gd name="T12" fmla="*/ 58 w 58"/>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58" h="59">
                  <a:moveTo>
                    <a:pt x="58" y="29"/>
                  </a:moveTo>
                  <a:cubicBezTo>
                    <a:pt x="58" y="46"/>
                    <a:pt x="45" y="59"/>
                    <a:pt x="29" y="59"/>
                  </a:cubicBezTo>
                  <a:cubicBezTo>
                    <a:pt x="13" y="59"/>
                    <a:pt x="0" y="46"/>
                    <a:pt x="0" y="29"/>
                  </a:cubicBezTo>
                  <a:cubicBezTo>
                    <a:pt x="0" y="13"/>
                    <a:pt x="13" y="0"/>
                    <a:pt x="29" y="0"/>
                  </a:cubicBezTo>
                  <a:cubicBezTo>
                    <a:pt x="45" y="0"/>
                    <a:pt x="58" y="13"/>
                    <a:pt x="58" y="29"/>
                  </a:cubicBezTo>
                  <a:close/>
                  <a:moveTo>
                    <a:pt x="58" y="29"/>
                  </a:moveTo>
                  <a:cubicBezTo>
                    <a:pt x="58" y="29"/>
                    <a:pt x="58" y="29"/>
                    <a:pt x="58" y="29"/>
                  </a:cubicBezTo>
                </a:path>
              </a:pathLst>
            </a:custGeom>
            <a:solidFill>
              <a:srgbClr val="555557"/>
            </a:solidFill>
            <a:ln>
              <a:noFill/>
            </a:ln>
          </p:spPr>
          <p:txBody>
            <a:bodyPr vert="horz" wrap="square" lIns="82953" tIns="41476" rIns="82953" bIns="41476" numCol="1" anchor="t" anchorCtr="0" compatLnSpc="1">
              <a:prstTxWarp prst="textNoShape">
                <a:avLst/>
              </a:prstTxWarp>
            </a:bodyPr>
            <a:lstStyle/>
            <a:p>
              <a:pPr defTabSz="414772">
                <a:defRPr/>
              </a:pPr>
              <a:endParaRPr lang="fr-FR" sz="1633" dirty="0">
                <a:solidFill>
                  <a:prstClr val="black"/>
                </a:solidFill>
                <a:ea typeface="Verdana" panose="020B0604030504040204" pitchFamily="34" charset="0"/>
                <a:cs typeface="Calibri" panose="020F0502020204030204" pitchFamily="34" charset="0"/>
              </a:endParaRPr>
            </a:p>
          </p:txBody>
        </p:sp>
        <p:sp>
          <p:nvSpPr>
            <p:cNvPr id="26" name="Freeform 278">
              <a:extLst>
                <a:ext uri="{FF2B5EF4-FFF2-40B4-BE49-F238E27FC236}">
                  <a16:creationId xmlns="" xmlns:a16="http://schemas.microsoft.com/office/drawing/2014/main" id="{13E2EDAE-AD56-43A8-A678-FA1E0C207F90}"/>
                </a:ext>
              </a:extLst>
            </p:cNvPr>
            <p:cNvSpPr>
              <a:spLocks noEditPoints="1"/>
            </p:cNvSpPr>
            <p:nvPr/>
          </p:nvSpPr>
          <p:spPr bwMode="auto">
            <a:xfrm>
              <a:off x="10480675" y="4529773"/>
              <a:ext cx="19050" cy="20638"/>
            </a:xfrm>
            <a:custGeom>
              <a:avLst/>
              <a:gdLst>
                <a:gd name="T0" fmla="*/ 58 w 58"/>
                <a:gd name="T1" fmla="*/ 29 h 58"/>
                <a:gd name="T2" fmla="*/ 29 w 58"/>
                <a:gd name="T3" fmla="*/ 58 h 58"/>
                <a:gd name="T4" fmla="*/ 0 w 58"/>
                <a:gd name="T5" fmla="*/ 29 h 58"/>
                <a:gd name="T6" fmla="*/ 29 w 58"/>
                <a:gd name="T7" fmla="*/ 0 h 58"/>
                <a:gd name="T8" fmla="*/ 58 w 58"/>
                <a:gd name="T9" fmla="*/ 29 h 58"/>
                <a:gd name="T10" fmla="*/ 58 w 58"/>
                <a:gd name="T11" fmla="*/ 29 h 58"/>
                <a:gd name="T12" fmla="*/ 58 w 58"/>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58" h="58">
                  <a:moveTo>
                    <a:pt x="58" y="29"/>
                  </a:moveTo>
                  <a:cubicBezTo>
                    <a:pt x="58" y="45"/>
                    <a:pt x="45" y="58"/>
                    <a:pt x="29" y="58"/>
                  </a:cubicBezTo>
                  <a:cubicBezTo>
                    <a:pt x="13" y="58"/>
                    <a:pt x="0" y="45"/>
                    <a:pt x="0" y="29"/>
                  </a:cubicBezTo>
                  <a:cubicBezTo>
                    <a:pt x="0" y="13"/>
                    <a:pt x="13" y="0"/>
                    <a:pt x="29" y="0"/>
                  </a:cubicBezTo>
                  <a:cubicBezTo>
                    <a:pt x="45" y="0"/>
                    <a:pt x="58" y="13"/>
                    <a:pt x="58" y="29"/>
                  </a:cubicBezTo>
                  <a:close/>
                  <a:moveTo>
                    <a:pt x="58" y="29"/>
                  </a:moveTo>
                  <a:cubicBezTo>
                    <a:pt x="58" y="29"/>
                    <a:pt x="58" y="29"/>
                    <a:pt x="58" y="29"/>
                  </a:cubicBezTo>
                </a:path>
              </a:pathLst>
            </a:custGeom>
            <a:solidFill>
              <a:srgbClr val="555557"/>
            </a:solidFill>
            <a:ln>
              <a:noFill/>
            </a:ln>
          </p:spPr>
          <p:txBody>
            <a:bodyPr vert="horz" wrap="square" lIns="82953" tIns="41476" rIns="82953" bIns="41476" numCol="1" anchor="t" anchorCtr="0" compatLnSpc="1">
              <a:prstTxWarp prst="textNoShape">
                <a:avLst/>
              </a:prstTxWarp>
            </a:bodyPr>
            <a:lstStyle/>
            <a:p>
              <a:pPr defTabSz="414772">
                <a:defRPr/>
              </a:pPr>
              <a:endParaRPr lang="fr-FR" sz="1633" dirty="0">
                <a:solidFill>
                  <a:prstClr val="black"/>
                </a:solidFill>
                <a:ea typeface="Verdana" panose="020B0604030504040204" pitchFamily="34" charset="0"/>
                <a:cs typeface="Calibri" panose="020F0502020204030204" pitchFamily="34" charset="0"/>
              </a:endParaRPr>
            </a:p>
          </p:txBody>
        </p:sp>
        <p:sp>
          <p:nvSpPr>
            <p:cNvPr id="27" name="Freeform 279">
              <a:extLst>
                <a:ext uri="{FF2B5EF4-FFF2-40B4-BE49-F238E27FC236}">
                  <a16:creationId xmlns="" xmlns:a16="http://schemas.microsoft.com/office/drawing/2014/main" id="{8D5357AF-9F22-4EB5-9936-19A52C70D653}"/>
                </a:ext>
              </a:extLst>
            </p:cNvPr>
            <p:cNvSpPr>
              <a:spLocks noEditPoints="1"/>
            </p:cNvSpPr>
            <p:nvPr/>
          </p:nvSpPr>
          <p:spPr bwMode="auto">
            <a:xfrm>
              <a:off x="10429875" y="4469448"/>
              <a:ext cx="19050" cy="19050"/>
            </a:xfrm>
            <a:custGeom>
              <a:avLst/>
              <a:gdLst>
                <a:gd name="T0" fmla="*/ 58 w 58"/>
                <a:gd name="T1" fmla="*/ 30 h 59"/>
                <a:gd name="T2" fmla="*/ 29 w 58"/>
                <a:gd name="T3" fmla="*/ 59 h 59"/>
                <a:gd name="T4" fmla="*/ 0 w 58"/>
                <a:gd name="T5" fmla="*/ 30 h 59"/>
                <a:gd name="T6" fmla="*/ 29 w 58"/>
                <a:gd name="T7" fmla="*/ 0 h 59"/>
                <a:gd name="T8" fmla="*/ 58 w 58"/>
                <a:gd name="T9" fmla="*/ 30 h 59"/>
                <a:gd name="T10" fmla="*/ 58 w 58"/>
                <a:gd name="T11" fmla="*/ 30 h 59"/>
                <a:gd name="T12" fmla="*/ 58 w 58"/>
                <a:gd name="T13" fmla="*/ 30 h 59"/>
              </a:gdLst>
              <a:ahLst/>
              <a:cxnLst>
                <a:cxn ang="0">
                  <a:pos x="T0" y="T1"/>
                </a:cxn>
                <a:cxn ang="0">
                  <a:pos x="T2" y="T3"/>
                </a:cxn>
                <a:cxn ang="0">
                  <a:pos x="T4" y="T5"/>
                </a:cxn>
                <a:cxn ang="0">
                  <a:pos x="T6" y="T7"/>
                </a:cxn>
                <a:cxn ang="0">
                  <a:pos x="T8" y="T9"/>
                </a:cxn>
                <a:cxn ang="0">
                  <a:pos x="T10" y="T11"/>
                </a:cxn>
                <a:cxn ang="0">
                  <a:pos x="T12" y="T13"/>
                </a:cxn>
              </a:cxnLst>
              <a:rect l="0" t="0" r="r" b="b"/>
              <a:pathLst>
                <a:path w="58" h="59">
                  <a:moveTo>
                    <a:pt x="58" y="30"/>
                  </a:moveTo>
                  <a:cubicBezTo>
                    <a:pt x="58" y="46"/>
                    <a:pt x="45" y="59"/>
                    <a:pt x="29" y="59"/>
                  </a:cubicBezTo>
                  <a:cubicBezTo>
                    <a:pt x="13" y="59"/>
                    <a:pt x="0" y="46"/>
                    <a:pt x="0" y="30"/>
                  </a:cubicBezTo>
                  <a:cubicBezTo>
                    <a:pt x="0" y="13"/>
                    <a:pt x="13" y="0"/>
                    <a:pt x="29" y="0"/>
                  </a:cubicBezTo>
                  <a:cubicBezTo>
                    <a:pt x="45" y="0"/>
                    <a:pt x="58" y="13"/>
                    <a:pt x="58" y="30"/>
                  </a:cubicBezTo>
                  <a:close/>
                  <a:moveTo>
                    <a:pt x="58" y="30"/>
                  </a:moveTo>
                  <a:cubicBezTo>
                    <a:pt x="58" y="30"/>
                    <a:pt x="58" y="30"/>
                    <a:pt x="58" y="30"/>
                  </a:cubicBezTo>
                </a:path>
              </a:pathLst>
            </a:custGeom>
            <a:solidFill>
              <a:srgbClr val="555557"/>
            </a:solidFill>
            <a:ln>
              <a:noFill/>
            </a:ln>
          </p:spPr>
          <p:txBody>
            <a:bodyPr vert="horz" wrap="square" lIns="82953" tIns="41476" rIns="82953" bIns="41476" numCol="1" anchor="t" anchorCtr="0" compatLnSpc="1">
              <a:prstTxWarp prst="textNoShape">
                <a:avLst/>
              </a:prstTxWarp>
            </a:bodyPr>
            <a:lstStyle/>
            <a:p>
              <a:pPr defTabSz="414772">
                <a:defRPr/>
              </a:pPr>
              <a:endParaRPr lang="fr-FR" sz="1633" dirty="0">
                <a:solidFill>
                  <a:prstClr val="black"/>
                </a:solidFill>
                <a:ea typeface="Verdana" panose="020B0604030504040204" pitchFamily="34" charset="0"/>
                <a:cs typeface="Calibri" panose="020F0502020204030204" pitchFamily="34" charset="0"/>
              </a:endParaRPr>
            </a:p>
          </p:txBody>
        </p:sp>
        <p:sp>
          <p:nvSpPr>
            <p:cNvPr id="28" name="Freeform 280">
              <a:extLst>
                <a:ext uri="{FF2B5EF4-FFF2-40B4-BE49-F238E27FC236}">
                  <a16:creationId xmlns="" xmlns:a16="http://schemas.microsoft.com/office/drawing/2014/main" id="{84CB8E20-34DD-43FA-B96F-531FB78BC52D}"/>
                </a:ext>
              </a:extLst>
            </p:cNvPr>
            <p:cNvSpPr>
              <a:spLocks noEditPoints="1"/>
            </p:cNvSpPr>
            <p:nvPr/>
          </p:nvSpPr>
          <p:spPr bwMode="auto">
            <a:xfrm>
              <a:off x="10656888" y="4529773"/>
              <a:ext cx="19050" cy="20638"/>
            </a:xfrm>
            <a:custGeom>
              <a:avLst/>
              <a:gdLst>
                <a:gd name="T0" fmla="*/ 58 w 58"/>
                <a:gd name="T1" fmla="*/ 29 h 58"/>
                <a:gd name="T2" fmla="*/ 29 w 58"/>
                <a:gd name="T3" fmla="*/ 58 h 58"/>
                <a:gd name="T4" fmla="*/ 0 w 58"/>
                <a:gd name="T5" fmla="*/ 29 h 58"/>
                <a:gd name="T6" fmla="*/ 29 w 58"/>
                <a:gd name="T7" fmla="*/ 0 h 58"/>
                <a:gd name="T8" fmla="*/ 58 w 58"/>
                <a:gd name="T9" fmla="*/ 29 h 58"/>
                <a:gd name="T10" fmla="*/ 58 w 58"/>
                <a:gd name="T11" fmla="*/ 29 h 58"/>
                <a:gd name="T12" fmla="*/ 58 w 58"/>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58" h="58">
                  <a:moveTo>
                    <a:pt x="58" y="29"/>
                  </a:moveTo>
                  <a:cubicBezTo>
                    <a:pt x="58" y="45"/>
                    <a:pt x="45" y="58"/>
                    <a:pt x="29" y="58"/>
                  </a:cubicBezTo>
                  <a:cubicBezTo>
                    <a:pt x="13" y="58"/>
                    <a:pt x="0" y="45"/>
                    <a:pt x="0" y="29"/>
                  </a:cubicBezTo>
                  <a:cubicBezTo>
                    <a:pt x="0" y="13"/>
                    <a:pt x="13" y="0"/>
                    <a:pt x="29" y="0"/>
                  </a:cubicBezTo>
                  <a:cubicBezTo>
                    <a:pt x="45" y="0"/>
                    <a:pt x="58" y="13"/>
                    <a:pt x="58" y="29"/>
                  </a:cubicBezTo>
                  <a:close/>
                  <a:moveTo>
                    <a:pt x="58" y="29"/>
                  </a:moveTo>
                  <a:cubicBezTo>
                    <a:pt x="58" y="29"/>
                    <a:pt x="58" y="29"/>
                    <a:pt x="58" y="29"/>
                  </a:cubicBezTo>
                </a:path>
              </a:pathLst>
            </a:custGeom>
            <a:solidFill>
              <a:srgbClr val="555557"/>
            </a:solidFill>
            <a:ln>
              <a:noFill/>
            </a:ln>
          </p:spPr>
          <p:txBody>
            <a:bodyPr vert="horz" wrap="square" lIns="82953" tIns="41476" rIns="82953" bIns="41476" numCol="1" anchor="t" anchorCtr="0" compatLnSpc="1">
              <a:prstTxWarp prst="textNoShape">
                <a:avLst/>
              </a:prstTxWarp>
            </a:bodyPr>
            <a:lstStyle/>
            <a:p>
              <a:pPr defTabSz="414772">
                <a:defRPr/>
              </a:pPr>
              <a:endParaRPr lang="fr-FR" sz="1633" dirty="0">
                <a:solidFill>
                  <a:prstClr val="black"/>
                </a:solidFill>
                <a:ea typeface="Verdana" panose="020B0604030504040204" pitchFamily="34" charset="0"/>
                <a:cs typeface="Calibri" panose="020F0502020204030204" pitchFamily="34" charset="0"/>
              </a:endParaRPr>
            </a:p>
          </p:txBody>
        </p:sp>
        <p:sp>
          <p:nvSpPr>
            <p:cNvPr id="29" name="Freeform 281">
              <a:extLst>
                <a:ext uri="{FF2B5EF4-FFF2-40B4-BE49-F238E27FC236}">
                  <a16:creationId xmlns="" xmlns:a16="http://schemas.microsoft.com/office/drawing/2014/main" id="{BCF200A6-32F1-4232-B85C-9BCA04E94C10}"/>
                </a:ext>
              </a:extLst>
            </p:cNvPr>
            <p:cNvSpPr>
              <a:spLocks noEditPoints="1"/>
            </p:cNvSpPr>
            <p:nvPr/>
          </p:nvSpPr>
          <p:spPr bwMode="auto">
            <a:xfrm>
              <a:off x="10707688" y="4469448"/>
              <a:ext cx="19050" cy="19050"/>
            </a:xfrm>
            <a:custGeom>
              <a:avLst/>
              <a:gdLst>
                <a:gd name="T0" fmla="*/ 58 w 58"/>
                <a:gd name="T1" fmla="*/ 30 h 59"/>
                <a:gd name="T2" fmla="*/ 29 w 58"/>
                <a:gd name="T3" fmla="*/ 59 h 59"/>
                <a:gd name="T4" fmla="*/ 0 w 58"/>
                <a:gd name="T5" fmla="*/ 30 h 59"/>
                <a:gd name="T6" fmla="*/ 29 w 58"/>
                <a:gd name="T7" fmla="*/ 0 h 59"/>
                <a:gd name="T8" fmla="*/ 58 w 58"/>
                <a:gd name="T9" fmla="*/ 30 h 59"/>
                <a:gd name="T10" fmla="*/ 58 w 58"/>
                <a:gd name="T11" fmla="*/ 30 h 59"/>
                <a:gd name="T12" fmla="*/ 58 w 58"/>
                <a:gd name="T13" fmla="*/ 30 h 59"/>
              </a:gdLst>
              <a:ahLst/>
              <a:cxnLst>
                <a:cxn ang="0">
                  <a:pos x="T0" y="T1"/>
                </a:cxn>
                <a:cxn ang="0">
                  <a:pos x="T2" y="T3"/>
                </a:cxn>
                <a:cxn ang="0">
                  <a:pos x="T4" y="T5"/>
                </a:cxn>
                <a:cxn ang="0">
                  <a:pos x="T6" y="T7"/>
                </a:cxn>
                <a:cxn ang="0">
                  <a:pos x="T8" y="T9"/>
                </a:cxn>
                <a:cxn ang="0">
                  <a:pos x="T10" y="T11"/>
                </a:cxn>
                <a:cxn ang="0">
                  <a:pos x="T12" y="T13"/>
                </a:cxn>
              </a:cxnLst>
              <a:rect l="0" t="0" r="r" b="b"/>
              <a:pathLst>
                <a:path w="58" h="59">
                  <a:moveTo>
                    <a:pt x="58" y="30"/>
                  </a:moveTo>
                  <a:cubicBezTo>
                    <a:pt x="58" y="46"/>
                    <a:pt x="45" y="59"/>
                    <a:pt x="29" y="59"/>
                  </a:cubicBezTo>
                  <a:cubicBezTo>
                    <a:pt x="13" y="59"/>
                    <a:pt x="0" y="46"/>
                    <a:pt x="0" y="30"/>
                  </a:cubicBezTo>
                  <a:cubicBezTo>
                    <a:pt x="0" y="13"/>
                    <a:pt x="13" y="0"/>
                    <a:pt x="29" y="0"/>
                  </a:cubicBezTo>
                  <a:cubicBezTo>
                    <a:pt x="45" y="0"/>
                    <a:pt x="58" y="13"/>
                    <a:pt x="58" y="30"/>
                  </a:cubicBezTo>
                  <a:close/>
                  <a:moveTo>
                    <a:pt x="58" y="30"/>
                  </a:moveTo>
                  <a:cubicBezTo>
                    <a:pt x="58" y="30"/>
                    <a:pt x="58" y="30"/>
                    <a:pt x="58" y="30"/>
                  </a:cubicBezTo>
                </a:path>
              </a:pathLst>
            </a:custGeom>
            <a:solidFill>
              <a:srgbClr val="555557"/>
            </a:solidFill>
            <a:ln>
              <a:noFill/>
            </a:ln>
          </p:spPr>
          <p:txBody>
            <a:bodyPr vert="horz" wrap="square" lIns="82953" tIns="41476" rIns="82953" bIns="41476" numCol="1" anchor="t" anchorCtr="0" compatLnSpc="1">
              <a:prstTxWarp prst="textNoShape">
                <a:avLst/>
              </a:prstTxWarp>
            </a:bodyPr>
            <a:lstStyle/>
            <a:p>
              <a:pPr defTabSz="414772">
                <a:defRPr/>
              </a:pPr>
              <a:endParaRPr lang="fr-FR" sz="1633" dirty="0">
                <a:solidFill>
                  <a:prstClr val="black"/>
                </a:solidFill>
                <a:ea typeface="Verdana" panose="020B0604030504040204" pitchFamily="34" charset="0"/>
                <a:cs typeface="Calibri" panose="020F0502020204030204" pitchFamily="34" charset="0"/>
              </a:endParaRPr>
            </a:p>
          </p:txBody>
        </p:sp>
      </p:grpSp>
      <p:sp>
        <p:nvSpPr>
          <p:cNvPr id="30" name="Rectangle 29">
            <a:extLst>
              <a:ext uri="{FF2B5EF4-FFF2-40B4-BE49-F238E27FC236}">
                <a16:creationId xmlns="" xmlns:a16="http://schemas.microsoft.com/office/drawing/2014/main" id="{A86F0B9D-8275-4118-811D-D6E93C739045}"/>
              </a:ext>
            </a:extLst>
          </p:cNvPr>
          <p:cNvSpPr/>
          <p:nvPr/>
        </p:nvSpPr>
        <p:spPr>
          <a:xfrm>
            <a:off x="3734061" y="6000236"/>
            <a:ext cx="349447" cy="228610"/>
          </a:xfrm>
          <a:prstGeom prst="rect">
            <a:avLst/>
          </a:prstGeom>
          <a:solidFill>
            <a:schemeClr val="accent2">
              <a:lumMod val="20000"/>
              <a:lumOff val="80000"/>
            </a:schemeClr>
          </a:solidFill>
          <a:ln w="12700" cap="flat" cmpd="sng" algn="ctr">
            <a:noFill/>
            <a:prstDash val="solid"/>
            <a:miter lim="800000"/>
          </a:ln>
          <a:effectLst/>
        </p:spPr>
        <p:txBody>
          <a:bodyPr rtlCol="0" anchor="ctr"/>
          <a:lstStyle/>
          <a:p>
            <a:pPr algn="ctr" defTabSz="829544">
              <a:defRPr/>
            </a:pPr>
            <a:endParaRPr lang="fr-FR" sz="1633" kern="0" dirty="0">
              <a:solidFill>
                <a:prstClr val="white"/>
              </a:solidFill>
              <a:ea typeface="Verdana" panose="020B0604030504040204" pitchFamily="34" charset="0"/>
              <a:cs typeface="Calibri" panose="020F0502020204030204" pitchFamily="34" charset="0"/>
            </a:endParaRPr>
          </a:p>
        </p:txBody>
      </p:sp>
      <p:sp>
        <p:nvSpPr>
          <p:cNvPr id="31" name="ZoneTexte 114">
            <a:extLst>
              <a:ext uri="{FF2B5EF4-FFF2-40B4-BE49-F238E27FC236}">
                <a16:creationId xmlns="" xmlns:a16="http://schemas.microsoft.com/office/drawing/2014/main" id="{97231BF0-B0A9-46F8-A931-D1E7B9A48D0C}"/>
              </a:ext>
            </a:extLst>
          </p:cNvPr>
          <p:cNvSpPr txBox="1"/>
          <p:nvPr/>
        </p:nvSpPr>
        <p:spPr>
          <a:xfrm>
            <a:off x="4105191" y="5898638"/>
            <a:ext cx="1609633" cy="511102"/>
          </a:xfrm>
          <a:prstGeom prst="rect">
            <a:avLst/>
          </a:prstGeom>
          <a:noFill/>
        </p:spPr>
        <p:txBody>
          <a:bodyPr wrap="square" rtlCol="0">
            <a:spAutoFit/>
          </a:bodyPr>
          <a:lstStyle/>
          <a:p>
            <a:pPr defTabSz="829544">
              <a:defRPr/>
            </a:pPr>
            <a:r>
              <a:rPr lang="fr-FR" sz="907" kern="0" dirty="0">
                <a:solidFill>
                  <a:srgbClr val="18073A"/>
                </a:solidFill>
                <a:ea typeface="Verdana" panose="020B0604030504040204" pitchFamily="34" charset="0"/>
                <a:cs typeface="Calibri" panose="020F0502020204030204" pitchFamily="34" charset="0"/>
              </a:rPr>
              <a:t>Démarches avec un partenaire</a:t>
            </a:r>
          </a:p>
          <a:p>
            <a:pPr defTabSz="829544">
              <a:defRPr/>
            </a:pPr>
            <a:r>
              <a:rPr lang="fr-FR" sz="907" b="1" kern="0" dirty="0">
                <a:solidFill>
                  <a:srgbClr val="18073A"/>
                </a:solidFill>
                <a:ea typeface="Verdana" panose="020B0604030504040204" pitchFamily="34" charset="0"/>
                <a:cs typeface="Calibri" panose="020F0502020204030204" pitchFamily="34" charset="0"/>
              </a:rPr>
              <a:t>Total semaine = </a:t>
            </a:r>
            <a:r>
              <a:rPr lang="fr-FR" sz="907" b="1" kern="0" dirty="0" smtClean="0">
                <a:solidFill>
                  <a:srgbClr val="18073A"/>
                </a:solidFill>
                <a:ea typeface="Verdana" panose="020B0604030504040204" pitchFamily="34" charset="0"/>
                <a:cs typeface="Calibri" panose="020F0502020204030204" pitchFamily="34" charset="0"/>
              </a:rPr>
              <a:t>3h00</a:t>
            </a:r>
            <a:endParaRPr lang="fr-FR" sz="907" b="1" kern="0" dirty="0">
              <a:solidFill>
                <a:srgbClr val="18073A"/>
              </a:solidFill>
              <a:ea typeface="Verdana" panose="020B0604030504040204" pitchFamily="34" charset="0"/>
              <a:cs typeface="Calibri" panose="020F0502020204030204" pitchFamily="34" charset="0"/>
            </a:endParaRPr>
          </a:p>
        </p:txBody>
      </p:sp>
      <p:pic>
        <p:nvPicPr>
          <p:cNvPr id="32" name="Image 3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5469" y="120791"/>
            <a:ext cx="1749879" cy="858242"/>
          </a:xfrm>
          <a:prstGeom prst="rect">
            <a:avLst/>
          </a:prstGeom>
        </p:spPr>
      </p:pic>
      <p:pic>
        <p:nvPicPr>
          <p:cNvPr id="33" name="Imag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5303" y="62262"/>
            <a:ext cx="2183036" cy="898084"/>
          </a:xfrm>
          <a:prstGeom prst="rect">
            <a:avLst/>
          </a:prstGeom>
        </p:spPr>
      </p:pic>
    </p:spTree>
    <p:extLst>
      <p:ext uri="{BB962C8B-B14F-4D97-AF65-F5344CB8AC3E}">
        <p14:creationId xmlns:p14="http://schemas.microsoft.com/office/powerpoint/2010/main" val="1708028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E309371-B00E-6A43-939E-B7A5A1052F5F}"/>
              </a:ext>
            </a:extLst>
          </p:cNvPr>
          <p:cNvSpPr>
            <a:spLocks noGrp="1"/>
          </p:cNvSpPr>
          <p:nvPr>
            <p:ph type="title"/>
          </p:nvPr>
        </p:nvSpPr>
        <p:spPr/>
        <p:txBody>
          <a:bodyPr/>
          <a:lstStyle/>
          <a:p>
            <a:r>
              <a:rPr lang="fr-FR" dirty="0" smtClean="0"/>
              <a:t>CEJ - Offre </a:t>
            </a:r>
            <a:r>
              <a:rPr lang="fr-FR" dirty="0"/>
              <a:t>de services de Pôle emploi</a:t>
            </a:r>
            <a:br>
              <a:rPr lang="fr-FR" dirty="0"/>
            </a:br>
            <a:endParaRPr lang="fr-FR" dirty="0"/>
          </a:p>
        </p:txBody>
      </p:sp>
      <p:sp>
        <p:nvSpPr>
          <p:cNvPr id="3" name="Espace réservé du numéro de diapositive 2">
            <a:extLst>
              <a:ext uri="{FF2B5EF4-FFF2-40B4-BE49-F238E27FC236}">
                <a16:creationId xmlns:a16="http://schemas.microsoft.com/office/drawing/2014/main" xmlns="" id="{DBCC357C-C378-594A-926E-F864BD55130A}"/>
              </a:ext>
            </a:extLst>
          </p:cNvPr>
          <p:cNvSpPr>
            <a:spLocks noGrp="1"/>
          </p:cNvSpPr>
          <p:nvPr>
            <p:ph type="sldNum" sz="quarter" idx="12"/>
          </p:nvPr>
        </p:nvSpPr>
        <p:spPr/>
        <p:txBody>
          <a:bodyPr/>
          <a:lstStyle/>
          <a:p>
            <a:fld id="{C814DB2B-3EFD-4766-A6C9-C9A5E84D2897}" type="slidenum">
              <a:rPr lang="fr-FR" smtClean="0">
                <a:solidFill>
                  <a:srgbClr val="FFFFFF"/>
                </a:solidFill>
              </a:rPr>
              <a:pPr/>
              <a:t>18</a:t>
            </a:fld>
            <a:endParaRPr lang="fr-FR" dirty="0">
              <a:solidFill>
                <a:srgbClr val="FFFFFF"/>
              </a:solidFill>
            </a:endParaRPr>
          </a:p>
        </p:txBody>
      </p:sp>
      <p:sp>
        <p:nvSpPr>
          <p:cNvPr id="5" name="Espace réservé du texte 4">
            <a:extLst>
              <a:ext uri="{FF2B5EF4-FFF2-40B4-BE49-F238E27FC236}">
                <a16:creationId xmlns:a16="http://schemas.microsoft.com/office/drawing/2014/main" xmlns="" id="{F7C628E4-6AE3-C946-BA0F-69472E9776E4}"/>
              </a:ext>
            </a:extLst>
          </p:cNvPr>
          <p:cNvSpPr>
            <a:spLocks noGrp="1"/>
          </p:cNvSpPr>
          <p:nvPr>
            <p:ph type="body" sz="quarter" idx="14"/>
          </p:nvPr>
        </p:nvSpPr>
        <p:spPr/>
        <p:txBody>
          <a:bodyPr/>
          <a:lstStyle/>
          <a:p>
            <a:r>
              <a:rPr lang="fr-FR" dirty="0" smtClean="0"/>
              <a:t>L’accompagnement Intensif Jeune</a:t>
            </a:r>
            <a:endParaRPr lang="fr-FR" dirty="0"/>
          </a:p>
          <a:p>
            <a:endParaRPr lang="fr-FR" dirty="0"/>
          </a:p>
        </p:txBody>
      </p:sp>
      <p:sp>
        <p:nvSpPr>
          <p:cNvPr id="7" name="Espace réservé du texte 6">
            <a:extLst>
              <a:ext uri="{FF2B5EF4-FFF2-40B4-BE49-F238E27FC236}">
                <a16:creationId xmlns:a16="http://schemas.microsoft.com/office/drawing/2014/main" xmlns="" id="{90C0C9CB-2632-AE43-B397-2877FDE67C56}"/>
              </a:ext>
            </a:extLst>
          </p:cNvPr>
          <p:cNvSpPr>
            <a:spLocks noGrp="1"/>
          </p:cNvSpPr>
          <p:nvPr>
            <p:ph type="body" sz="quarter" idx="16"/>
          </p:nvPr>
        </p:nvSpPr>
        <p:spPr/>
        <p:txBody>
          <a:bodyPr>
            <a:normAutofit/>
          </a:bodyPr>
          <a:lstStyle/>
          <a:p>
            <a:r>
              <a:rPr lang="fr-FR" dirty="0" smtClean="0"/>
              <a:t>AIJ</a:t>
            </a:r>
            <a:endParaRPr lang="fr-FR"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5469" y="120791"/>
            <a:ext cx="1749879" cy="858242"/>
          </a:xfrm>
          <a:prstGeom prst="rect">
            <a:avLst/>
          </a:prstGeom>
        </p:spPr>
      </p:pic>
    </p:spTree>
    <p:extLst>
      <p:ext uri="{BB962C8B-B14F-4D97-AF65-F5344CB8AC3E}">
        <p14:creationId xmlns:p14="http://schemas.microsoft.com/office/powerpoint/2010/main" val="4207664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1E72E6D-7011-9443-BFAF-C5290E782DD6}"/>
              </a:ext>
            </a:extLst>
          </p:cNvPr>
          <p:cNvSpPr>
            <a:spLocks noGrp="1"/>
          </p:cNvSpPr>
          <p:nvPr>
            <p:ph type="title"/>
          </p:nvPr>
        </p:nvSpPr>
        <p:spPr/>
        <p:txBody>
          <a:bodyPr/>
          <a:lstStyle/>
          <a:p>
            <a:r>
              <a:rPr lang="fr-FR" dirty="0"/>
              <a:t>L’Accompagnement Individualisé Jeunes (AIJ) </a:t>
            </a:r>
            <a:br>
              <a:rPr lang="fr-FR" dirty="0"/>
            </a:br>
            <a:r>
              <a:rPr lang="fr-FR" dirty="0"/>
              <a:t>Quoi ? Pour qui ? </a:t>
            </a:r>
          </a:p>
        </p:txBody>
      </p:sp>
      <p:sp>
        <p:nvSpPr>
          <p:cNvPr id="5" name="Espace réservé du numéro de diapositive 4">
            <a:extLst>
              <a:ext uri="{FF2B5EF4-FFF2-40B4-BE49-F238E27FC236}">
                <a16:creationId xmlns:a16="http://schemas.microsoft.com/office/drawing/2014/main" xmlns="" id="{7AC4C05F-CB2B-2242-94FD-48600CC9FBFD}"/>
              </a:ext>
            </a:extLst>
          </p:cNvPr>
          <p:cNvSpPr>
            <a:spLocks noGrp="1"/>
          </p:cNvSpPr>
          <p:nvPr>
            <p:ph type="sldNum" sz="quarter" idx="12"/>
          </p:nvPr>
        </p:nvSpPr>
        <p:spPr/>
        <p:txBody>
          <a:bodyPr/>
          <a:lstStyle/>
          <a:p>
            <a:fld id="{C814DB2B-3EFD-4766-A6C9-C9A5E84D2897}" type="slidenum">
              <a:rPr lang="fr-FR" smtClean="0">
                <a:solidFill>
                  <a:srgbClr val="FFFFFF"/>
                </a:solidFill>
              </a:rPr>
              <a:pPr/>
              <a:t>19</a:t>
            </a:fld>
            <a:endParaRPr lang="fr-FR">
              <a:solidFill>
                <a:srgbClr val="FFFFFF"/>
              </a:solidFill>
            </a:endParaRPr>
          </a:p>
        </p:txBody>
      </p:sp>
      <p:sp>
        <p:nvSpPr>
          <p:cNvPr id="6" name="Espace réservé du texte 5">
            <a:extLst>
              <a:ext uri="{FF2B5EF4-FFF2-40B4-BE49-F238E27FC236}">
                <a16:creationId xmlns:a16="http://schemas.microsoft.com/office/drawing/2014/main" xmlns="" id="{1B72E111-986F-294B-8CAE-BA101B19EB4F}"/>
              </a:ext>
            </a:extLst>
          </p:cNvPr>
          <p:cNvSpPr>
            <a:spLocks noGrp="1"/>
          </p:cNvSpPr>
          <p:nvPr>
            <p:ph type="body" sz="quarter" idx="16"/>
          </p:nvPr>
        </p:nvSpPr>
        <p:spPr/>
        <p:txBody>
          <a:bodyPr/>
          <a:lstStyle/>
          <a:p>
            <a:r>
              <a:rPr lang="fr-FR" dirty="0" smtClean="0"/>
              <a:t>AIJ</a:t>
            </a:r>
            <a:endParaRPr lang="fr-FR" dirty="0"/>
          </a:p>
        </p:txBody>
      </p:sp>
      <p:sp>
        <p:nvSpPr>
          <p:cNvPr id="7" name="ZoneTexte 4"/>
          <p:cNvSpPr txBox="1">
            <a:spLocks noChangeArrowheads="1"/>
          </p:cNvSpPr>
          <p:nvPr/>
        </p:nvSpPr>
        <p:spPr bwMode="auto">
          <a:xfrm>
            <a:off x="1073793" y="1798266"/>
            <a:ext cx="10897299" cy="172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r>
              <a:rPr lang="fr-FR" altLang="fr-FR" sz="1452" b="1" dirty="0">
                <a:solidFill>
                  <a:srgbClr val="00597C"/>
                </a:solidFill>
                <a:latin typeface="Calibri" pitchFamily="34" charset="0"/>
                <a:cs typeface="Calibri" pitchFamily="34" charset="0"/>
              </a:rPr>
              <a:t>L’AIJ : un </a:t>
            </a:r>
            <a:r>
              <a:rPr lang="fr-FR" altLang="fr-FR" sz="2903" b="1" dirty="0">
                <a:solidFill>
                  <a:srgbClr val="CD1251">
                    <a:lumMod val="75000"/>
                  </a:srgbClr>
                </a:solidFill>
                <a:latin typeface="Calibri" panose="020F0502020204030204"/>
              </a:rPr>
              <a:t>accompagnement individualisé </a:t>
            </a:r>
            <a:r>
              <a:rPr lang="fr-FR" altLang="fr-FR" sz="1452" b="1" dirty="0">
                <a:solidFill>
                  <a:srgbClr val="00597C"/>
                </a:solidFill>
                <a:latin typeface="Calibri" pitchFamily="34" charset="0"/>
                <a:cs typeface="Calibri" pitchFamily="34" charset="0"/>
              </a:rPr>
              <a:t>de six mois VERS et DANS l’emploi :</a:t>
            </a:r>
            <a:r>
              <a:rPr lang="fr-FR" altLang="fr-FR" sz="1633" b="1" dirty="0">
                <a:solidFill>
                  <a:srgbClr val="00597C"/>
                </a:solidFill>
                <a:latin typeface="Calibri" pitchFamily="34" charset="0"/>
                <a:cs typeface="Calibri" pitchFamily="34" charset="0"/>
              </a:rPr>
              <a:t>  </a:t>
            </a:r>
          </a:p>
          <a:p>
            <a:pPr marL="259232" indent="-259232" defTabSz="621364">
              <a:spcBef>
                <a:spcPts val="370"/>
              </a:spcBef>
              <a:spcAft>
                <a:spcPts val="370"/>
              </a:spcAft>
              <a:buFont typeface="Arial" panose="020B0604020202020204" pitchFamily="34" charset="0"/>
              <a:buChar char="•"/>
              <a:defRPr/>
            </a:pPr>
            <a:r>
              <a:rPr lang="fr-FR" sz="1270" dirty="0">
                <a:solidFill>
                  <a:srgbClr val="00597C"/>
                </a:solidFill>
                <a:latin typeface="Calibri" pitchFamily="34" charset="0"/>
                <a:cs typeface="Calibri" pitchFamily="34" charset="0"/>
              </a:rPr>
              <a:t>pour accélérer l’accès à l’emploi durable, y compris en passant par un emploi aidé ou en alternance ou une formation</a:t>
            </a:r>
          </a:p>
          <a:p>
            <a:pPr marL="259232" indent="-259232" defTabSz="621364">
              <a:spcBef>
                <a:spcPts val="370"/>
              </a:spcBef>
              <a:spcAft>
                <a:spcPts val="370"/>
              </a:spcAft>
              <a:buFont typeface="Arial" panose="020B0604020202020204" pitchFamily="34" charset="0"/>
              <a:buChar char="•"/>
              <a:defRPr/>
            </a:pPr>
            <a:r>
              <a:rPr lang="fr-FR" sz="1270" dirty="0">
                <a:solidFill>
                  <a:srgbClr val="00597C"/>
                </a:solidFill>
                <a:latin typeface="Calibri" pitchFamily="34" charset="0"/>
                <a:cs typeface="Calibri" pitchFamily="34" charset="0"/>
              </a:rPr>
              <a:t>pour sécuriser les périodes de transition (immersions, emploi et formation de courte durée) et l’intégration professionnelle durable (emploi de plus de 6 mois, formation qualifiante longue)</a:t>
            </a:r>
          </a:p>
          <a:p>
            <a:pPr marL="259232" indent="-259232" defTabSz="914400">
              <a:buFont typeface="Arial" panose="020B0604020202020204" pitchFamily="34" charset="0"/>
              <a:buChar char="•"/>
            </a:pPr>
            <a:r>
              <a:rPr lang="fr-FR" altLang="fr-FR" sz="1270" dirty="0">
                <a:solidFill>
                  <a:srgbClr val="00597C"/>
                </a:solidFill>
                <a:latin typeface="Calibri" pitchFamily="34" charset="0"/>
                <a:cs typeface="Calibri" pitchFamily="34" charset="0"/>
              </a:rPr>
              <a:t>en mobilisant </a:t>
            </a:r>
            <a:r>
              <a:rPr lang="fr-FR" sz="1270" dirty="0">
                <a:solidFill>
                  <a:srgbClr val="00597C"/>
                </a:solidFill>
                <a:latin typeface="Calibri" pitchFamily="34" charset="0"/>
                <a:cs typeface="Calibri" pitchFamily="34" charset="0"/>
              </a:rPr>
              <a:t>si besoin la</a:t>
            </a:r>
            <a:r>
              <a:rPr lang="fr-FR" altLang="fr-FR" sz="1270" dirty="0">
                <a:solidFill>
                  <a:srgbClr val="00597C"/>
                </a:solidFill>
                <a:latin typeface="Calibri" pitchFamily="34" charset="0"/>
                <a:cs typeface="Calibri" pitchFamily="34" charset="0"/>
              </a:rPr>
              <a:t> prestation spécifique Atout jeunes afin </a:t>
            </a:r>
            <a:r>
              <a:rPr lang="fr-FR" sz="1270" dirty="0">
                <a:solidFill>
                  <a:srgbClr val="00597C"/>
                </a:solidFill>
                <a:latin typeface="Calibri" pitchFamily="34" charset="0"/>
                <a:cs typeface="Calibri" pitchFamily="34" charset="0"/>
              </a:rPr>
              <a:t>de développer les savoir-être professionnels.</a:t>
            </a:r>
          </a:p>
          <a:p>
            <a:pPr marL="259232" indent="-259232" defTabSz="914400">
              <a:buFont typeface="Arial" panose="020B0604020202020204" pitchFamily="34" charset="0"/>
              <a:buChar char="•"/>
            </a:pPr>
            <a:endParaRPr lang="fr-FR" altLang="fr-FR" sz="1270" dirty="0">
              <a:solidFill>
                <a:srgbClr val="00597C"/>
              </a:solidFill>
              <a:latin typeface="Calibri" pitchFamily="34" charset="0"/>
              <a:cs typeface="Calibri" pitchFamily="34" charset="0"/>
            </a:endParaRPr>
          </a:p>
        </p:txBody>
      </p:sp>
      <p:sp>
        <p:nvSpPr>
          <p:cNvPr id="8" name="Rectangle 7"/>
          <p:cNvSpPr/>
          <p:nvPr/>
        </p:nvSpPr>
        <p:spPr>
          <a:xfrm>
            <a:off x="1073795" y="3269624"/>
            <a:ext cx="10897297" cy="1516249"/>
          </a:xfrm>
          <a:prstGeom prst="rect">
            <a:avLst/>
          </a:prstGeom>
        </p:spPr>
        <p:txBody>
          <a:bodyPr wrap="square">
            <a:spAutoFit/>
          </a:bodyPr>
          <a:lstStyle/>
          <a:p>
            <a:pPr defTabSz="914400"/>
            <a:r>
              <a:rPr lang="fr-FR" sz="1270" b="1" dirty="0">
                <a:solidFill>
                  <a:srgbClr val="00597C"/>
                </a:solidFill>
                <a:cs typeface="Calibri" pitchFamily="34" charset="0"/>
              </a:rPr>
              <a:t>L’AIJ comprend </a:t>
            </a:r>
            <a:r>
              <a:rPr lang="fr-FR" sz="2903" b="1" dirty="0">
                <a:solidFill>
                  <a:srgbClr val="CD1251">
                    <a:lumMod val="75000"/>
                  </a:srgbClr>
                </a:solidFill>
                <a:cs typeface="Arial" charset="0"/>
              </a:rPr>
              <a:t>cinq phases</a:t>
            </a:r>
            <a:r>
              <a:rPr lang="fr-FR" sz="1633" dirty="0">
                <a:solidFill>
                  <a:srgbClr val="CD1251">
                    <a:lumMod val="75000"/>
                  </a:srgbClr>
                </a:solidFill>
              </a:rPr>
              <a:t> </a:t>
            </a:r>
          </a:p>
          <a:p>
            <a:pPr marL="259232" indent="-259232" defTabSz="914400">
              <a:buFont typeface="Arial" panose="020B0604020202020204" pitchFamily="34" charset="0"/>
              <a:buChar char="•"/>
            </a:pPr>
            <a:r>
              <a:rPr lang="fr-FR" sz="1270" dirty="0">
                <a:solidFill>
                  <a:srgbClr val="00597C"/>
                </a:solidFill>
                <a:cs typeface="Calibri" pitchFamily="34" charset="0"/>
              </a:rPr>
              <a:t>Diagnostic approfondi.</a:t>
            </a:r>
          </a:p>
          <a:p>
            <a:pPr marL="259232" indent="-259232" defTabSz="914400">
              <a:buFont typeface="Arial" panose="020B0604020202020204" pitchFamily="34" charset="0"/>
              <a:buChar char="•"/>
            </a:pPr>
            <a:r>
              <a:rPr lang="fr-FR" sz="1270" dirty="0">
                <a:solidFill>
                  <a:srgbClr val="00597C"/>
                </a:solidFill>
                <a:cs typeface="Calibri" pitchFamily="34" charset="0"/>
              </a:rPr>
              <a:t>Co-construction du projet professionnel.</a:t>
            </a:r>
          </a:p>
          <a:p>
            <a:pPr marL="259232" indent="-259232" defTabSz="914400">
              <a:buFont typeface="Arial" panose="020B0604020202020204" pitchFamily="34" charset="0"/>
              <a:buChar char="•"/>
            </a:pPr>
            <a:r>
              <a:rPr lang="fr-FR" sz="1270" dirty="0">
                <a:solidFill>
                  <a:srgbClr val="00597C"/>
                </a:solidFill>
                <a:cs typeface="Calibri" pitchFamily="34" charset="0"/>
              </a:rPr>
              <a:t>Définition du plan d’action.</a:t>
            </a:r>
          </a:p>
          <a:p>
            <a:pPr marL="259232" indent="-259232" defTabSz="914400">
              <a:buFont typeface="Arial" panose="020B0604020202020204" pitchFamily="34" charset="0"/>
              <a:buChar char="•"/>
            </a:pPr>
            <a:r>
              <a:rPr lang="fr-FR" sz="1270" dirty="0">
                <a:solidFill>
                  <a:srgbClr val="00597C"/>
                </a:solidFill>
                <a:cs typeface="Calibri" pitchFamily="34" charset="0"/>
              </a:rPr>
              <a:t>Accompagnement à la mise en œuvre du plan d’action.</a:t>
            </a:r>
          </a:p>
          <a:p>
            <a:pPr marL="259232" indent="-259232" defTabSz="914400">
              <a:buFont typeface="Arial" panose="020B0604020202020204" pitchFamily="34" charset="0"/>
              <a:buChar char="•"/>
            </a:pPr>
            <a:r>
              <a:rPr lang="fr-FR" sz="1270" dirty="0">
                <a:solidFill>
                  <a:srgbClr val="00597C"/>
                </a:solidFill>
                <a:cs typeface="Calibri" pitchFamily="34" charset="0"/>
              </a:rPr>
              <a:t>Accompagnement dans l’emploi durable ou la formation longue, y compris au-delà de la durée initiale de l’accompagnement.</a:t>
            </a:r>
          </a:p>
        </p:txBody>
      </p:sp>
      <p:sp>
        <p:nvSpPr>
          <p:cNvPr id="9" name="Rectangle 8"/>
          <p:cNvSpPr/>
          <p:nvPr/>
        </p:nvSpPr>
        <p:spPr>
          <a:xfrm>
            <a:off x="1073795" y="4789399"/>
            <a:ext cx="10897297" cy="1851404"/>
          </a:xfrm>
          <a:prstGeom prst="rect">
            <a:avLst/>
          </a:prstGeom>
        </p:spPr>
        <p:txBody>
          <a:bodyPr wrap="square">
            <a:spAutoFit/>
          </a:bodyPr>
          <a:lstStyle/>
          <a:p>
            <a:pPr defTabSz="914400"/>
            <a:r>
              <a:rPr lang="fr-FR" sz="1452" b="1" dirty="0">
                <a:solidFill>
                  <a:srgbClr val="00597C"/>
                </a:solidFill>
                <a:cs typeface="Calibri" pitchFamily="34" charset="0"/>
              </a:rPr>
              <a:t>Pour les jeunes </a:t>
            </a:r>
            <a:r>
              <a:rPr lang="fr-FR" sz="2903" b="1" dirty="0">
                <a:solidFill>
                  <a:srgbClr val="CD1251">
                    <a:lumMod val="75000"/>
                  </a:srgbClr>
                </a:solidFill>
                <a:cs typeface="Calibri" pitchFamily="34" charset="0"/>
              </a:rPr>
              <a:t>en difficulté d’intégration au marché du travail </a:t>
            </a:r>
            <a:r>
              <a:rPr lang="fr-FR" sz="1452" b="1" dirty="0">
                <a:solidFill>
                  <a:srgbClr val="00597C"/>
                </a:solidFill>
                <a:cs typeface="Calibri" pitchFamily="34" charset="0"/>
              </a:rPr>
              <a:t>qui ne présentent pas de freins périphériques susceptibles de bloquer leur engagement et qui sont :  </a:t>
            </a:r>
          </a:p>
          <a:p>
            <a:pPr defTabSz="914400"/>
            <a:endParaRPr lang="fr-FR" sz="726" b="1" dirty="0">
              <a:solidFill>
                <a:srgbClr val="002060"/>
              </a:solidFill>
            </a:endParaRPr>
          </a:p>
          <a:p>
            <a:pPr marL="259232" indent="-259232" defTabSz="914400">
              <a:buFont typeface="Arial" panose="020B0604020202020204" pitchFamily="34" charset="0"/>
              <a:buChar char="•"/>
            </a:pPr>
            <a:r>
              <a:rPr lang="fr-FR" sz="1270" dirty="0">
                <a:solidFill>
                  <a:srgbClr val="00597C"/>
                </a:solidFill>
                <a:cs typeface="Calibri" pitchFamily="34" charset="0"/>
              </a:rPr>
              <a:t>inscrits comme demandeurs d’emploi ;</a:t>
            </a:r>
          </a:p>
          <a:p>
            <a:pPr marL="259232" indent="-259232" defTabSz="914400">
              <a:buFont typeface="Arial" panose="020B0604020202020204" pitchFamily="34" charset="0"/>
              <a:buChar char="•"/>
            </a:pPr>
            <a:r>
              <a:rPr lang="fr-FR" sz="1270" dirty="0">
                <a:solidFill>
                  <a:srgbClr val="00597C"/>
                </a:solidFill>
                <a:cs typeface="Calibri" pitchFamily="34" charset="0"/>
              </a:rPr>
              <a:t>prioritairement âgés de moins de 26 ans, et par exception âgés de 26 à 29 ans; </a:t>
            </a:r>
          </a:p>
          <a:p>
            <a:pPr marL="259232" indent="-259232" defTabSz="914400">
              <a:buFont typeface="Arial" panose="020B0604020202020204" pitchFamily="34" charset="0"/>
              <a:buChar char="•"/>
            </a:pPr>
            <a:r>
              <a:rPr lang="fr-FR" sz="1270" dirty="0">
                <a:solidFill>
                  <a:srgbClr val="00597C"/>
                </a:solidFill>
                <a:cs typeface="Calibri" pitchFamily="34" charset="0"/>
              </a:rPr>
              <a:t>qui rencontrent des difficultés récurrentes pour intégrer durablement l’entreprise ou pour lesquels un risque de chômage de longue durée est précocement détecté;</a:t>
            </a:r>
          </a:p>
          <a:p>
            <a:pPr marL="259232" indent="-259232" defTabSz="914400">
              <a:buFont typeface="Arial" panose="020B0604020202020204" pitchFamily="34" charset="0"/>
              <a:buChar char="•"/>
            </a:pPr>
            <a:r>
              <a:rPr lang="fr-FR" sz="1270" dirty="0">
                <a:solidFill>
                  <a:srgbClr val="00597C"/>
                </a:solidFill>
                <a:cs typeface="Calibri" pitchFamily="34" charset="0"/>
              </a:rPr>
              <a:t>qui ont besoin d’un accompagnement très soutenu dans leurs démarches </a:t>
            </a:r>
          </a:p>
        </p:txBody>
      </p:sp>
      <p:grpSp>
        <p:nvGrpSpPr>
          <p:cNvPr id="10" name="Group 129"/>
          <p:cNvGrpSpPr>
            <a:grpSpLocks noChangeAspect="1"/>
          </p:cNvGrpSpPr>
          <p:nvPr/>
        </p:nvGrpSpPr>
        <p:grpSpPr bwMode="auto">
          <a:xfrm>
            <a:off x="409568" y="3555395"/>
            <a:ext cx="601983" cy="658149"/>
            <a:chOff x="3462" y="1737"/>
            <a:chExt cx="577" cy="631"/>
          </a:xfrm>
        </p:grpSpPr>
        <p:sp>
          <p:nvSpPr>
            <p:cNvPr id="11" name="Freeform 130"/>
            <p:cNvSpPr>
              <a:spLocks/>
            </p:cNvSpPr>
            <p:nvPr/>
          </p:nvSpPr>
          <p:spPr bwMode="auto">
            <a:xfrm>
              <a:off x="3651" y="1954"/>
              <a:ext cx="388" cy="309"/>
            </a:xfrm>
            <a:custGeom>
              <a:avLst/>
              <a:gdLst>
                <a:gd name="T0" fmla="*/ 0 w 388"/>
                <a:gd name="T1" fmla="*/ 160 h 309"/>
                <a:gd name="T2" fmla="*/ 86 w 388"/>
                <a:gd name="T3" fmla="*/ 72 h 309"/>
                <a:gd name="T4" fmla="*/ 151 w 388"/>
                <a:gd name="T5" fmla="*/ 141 h 309"/>
                <a:gd name="T6" fmla="*/ 321 w 388"/>
                <a:gd name="T7" fmla="*/ 0 h 309"/>
                <a:gd name="T8" fmla="*/ 388 w 388"/>
                <a:gd name="T9" fmla="*/ 70 h 309"/>
                <a:gd name="T10" fmla="*/ 148 w 388"/>
                <a:gd name="T11" fmla="*/ 309 h 309"/>
                <a:gd name="T12" fmla="*/ 0 w 388"/>
                <a:gd name="T13" fmla="*/ 160 h 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 h="309">
                  <a:moveTo>
                    <a:pt x="0" y="160"/>
                  </a:moveTo>
                  <a:lnTo>
                    <a:pt x="86" y="72"/>
                  </a:lnTo>
                  <a:lnTo>
                    <a:pt x="151" y="141"/>
                  </a:lnTo>
                  <a:lnTo>
                    <a:pt x="321" y="0"/>
                  </a:lnTo>
                  <a:lnTo>
                    <a:pt x="388" y="70"/>
                  </a:lnTo>
                  <a:lnTo>
                    <a:pt x="148" y="309"/>
                  </a:lnTo>
                  <a:lnTo>
                    <a:pt x="0" y="160"/>
                  </a:ln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12" name="Freeform 131"/>
            <p:cNvSpPr>
              <a:spLocks noEditPoints="1"/>
            </p:cNvSpPr>
            <p:nvPr/>
          </p:nvSpPr>
          <p:spPr bwMode="auto">
            <a:xfrm>
              <a:off x="3462" y="1737"/>
              <a:ext cx="462" cy="631"/>
            </a:xfrm>
            <a:custGeom>
              <a:avLst/>
              <a:gdLst>
                <a:gd name="T0" fmla="*/ 1060 w 193"/>
                <a:gd name="T1" fmla="*/ 1068 h 264"/>
                <a:gd name="T2" fmla="*/ 1060 w 193"/>
                <a:gd name="T3" fmla="*/ 1429 h 264"/>
                <a:gd name="T4" fmla="*/ 1025 w 193"/>
                <a:gd name="T5" fmla="*/ 1463 h 264"/>
                <a:gd name="T6" fmla="*/ 81 w 193"/>
                <a:gd name="T7" fmla="*/ 1463 h 264"/>
                <a:gd name="T8" fmla="*/ 45 w 193"/>
                <a:gd name="T9" fmla="*/ 1429 h 264"/>
                <a:gd name="T10" fmla="*/ 45 w 193"/>
                <a:gd name="T11" fmla="*/ 229 h 264"/>
                <a:gd name="T12" fmla="*/ 81 w 193"/>
                <a:gd name="T13" fmla="*/ 194 h 264"/>
                <a:gd name="T14" fmla="*/ 115 w 193"/>
                <a:gd name="T15" fmla="*/ 194 h 264"/>
                <a:gd name="T16" fmla="*/ 115 w 193"/>
                <a:gd name="T17" fmla="*/ 1372 h 264"/>
                <a:gd name="T18" fmla="*/ 144 w 193"/>
                <a:gd name="T19" fmla="*/ 1393 h 264"/>
                <a:gd name="T20" fmla="*/ 962 w 193"/>
                <a:gd name="T21" fmla="*/ 1393 h 264"/>
                <a:gd name="T22" fmla="*/ 986 w 193"/>
                <a:gd name="T23" fmla="*/ 1372 h 264"/>
                <a:gd name="T24" fmla="*/ 986 w 193"/>
                <a:gd name="T25" fmla="*/ 1142 h 264"/>
                <a:gd name="T26" fmla="*/ 941 w 193"/>
                <a:gd name="T27" fmla="*/ 1188 h 264"/>
                <a:gd name="T28" fmla="*/ 941 w 193"/>
                <a:gd name="T29" fmla="*/ 1343 h 264"/>
                <a:gd name="T30" fmla="*/ 165 w 193"/>
                <a:gd name="T31" fmla="*/ 1343 h 264"/>
                <a:gd name="T32" fmla="*/ 165 w 193"/>
                <a:gd name="T33" fmla="*/ 194 h 264"/>
                <a:gd name="T34" fmla="*/ 251 w 193"/>
                <a:gd name="T35" fmla="*/ 194 h 264"/>
                <a:gd name="T36" fmla="*/ 251 w 193"/>
                <a:gd name="T37" fmla="*/ 304 h 264"/>
                <a:gd name="T38" fmla="*/ 275 w 193"/>
                <a:gd name="T39" fmla="*/ 325 h 264"/>
                <a:gd name="T40" fmla="*/ 826 w 193"/>
                <a:gd name="T41" fmla="*/ 325 h 264"/>
                <a:gd name="T42" fmla="*/ 847 w 193"/>
                <a:gd name="T43" fmla="*/ 304 h 264"/>
                <a:gd name="T44" fmla="*/ 847 w 193"/>
                <a:gd name="T45" fmla="*/ 194 h 264"/>
                <a:gd name="T46" fmla="*/ 941 w 193"/>
                <a:gd name="T47" fmla="*/ 194 h 264"/>
                <a:gd name="T48" fmla="*/ 941 w 193"/>
                <a:gd name="T49" fmla="*/ 691 h 264"/>
                <a:gd name="T50" fmla="*/ 986 w 193"/>
                <a:gd name="T51" fmla="*/ 650 h 264"/>
                <a:gd name="T52" fmla="*/ 986 w 193"/>
                <a:gd name="T53" fmla="*/ 194 h 264"/>
                <a:gd name="T54" fmla="*/ 1025 w 193"/>
                <a:gd name="T55" fmla="*/ 194 h 264"/>
                <a:gd name="T56" fmla="*/ 1060 w 193"/>
                <a:gd name="T57" fmla="*/ 229 h 264"/>
                <a:gd name="T58" fmla="*/ 1060 w 193"/>
                <a:gd name="T59" fmla="*/ 595 h 264"/>
                <a:gd name="T60" fmla="*/ 1106 w 193"/>
                <a:gd name="T61" fmla="*/ 555 h 264"/>
                <a:gd name="T62" fmla="*/ 1106 w 193"/>
                <a:gd name="T63" fmla="*/ 229 h 264"/>
                <a:gd name="T64" fmla="*/ 1025 w 193"/>
                <a:gd name="T65" fmla="*/ 148 h 264"/>
                <a:gd name="T66" fmla="*/ 847 w 193"/>
                <a:gd name="T67" fmla="*/ 148 h 264"/>
                <a:gd name="T68" fmla="*/ 847 w 193"/>
                <a:gd name="T69" fmla="*/ 127 h 264"/>
                <a:gd name="T70" fmla="*/ 826 w 193"/>
                <a:gd name="T71" fmla="*/ 103 h 264"/>
                <a:gd name="T72" fmla="*/ 682 w 193"/>
                <a:gd name="T73" fmla="*/ 103 h 264"/>
                <a:gd name="T74" fmla="*/ 551 w 193"/>
                <a:gd name="T75" fmla="*/ 0 h 264"/>
                <a:gd name="T76" fmla="*/ 424 w 193"/>
                <a:gd name="T77" fmla="*/ 103 h 264"/>
                <a:gd name="T78" fmla="*/ 275 w 193"/>
                <a:gd name="T79" fmla="*/ 103 h 264"/>
                <a:gd name="T80" fmla="*/ 251 w 193"/>
                <a:gd name="T81" fmla="*/ 127 h 264"/>
                <a:gd name="T82" fmla="*/ 251 w 193"/>
                <a:gd name="T83" fmla="*/ 148 h 264"/>
                <a:gd name="T84" fmla="*/ 81 w 193"/>
                <a:gd name="T85" fmla="*/ 148 h 264"/>
                <a:gd name="T86" fmla="*/ 0 w 193"/>
                <a:gd name="T87" fmla="*/ 229 h 264"/>
                <a:gd name="T88" fmla="*/ 0 w 193"/>
                <a:gd name="T89" fmla="*/ 1429 h 264"/>
                <a:gd name="T90" fmla="*/ 81 w 193"/>
                <a:gd name="T91" fmla="*/ 1508 h 264"/>
                <a:gd name="T92" fmla="*/ 1025 w 193"/>
                <a:gd name="T93" fmla="*/ 1508 h 264"/>
                <a:gd name="T94" fmla="*/ 1106 w 193"/>
                <a:gd name="T95" fmla="*/ 1429 h 264"/>
                <a:gd name="T96" fmla="*/ 1106 w 193"/>
                <a:gd name="T97" fmla="*/ 1023 h 264"/>
                <a:gd name="T98" fmla="*/ 1060 w 193"/>
                <a:gd name="T99" fmla="*/ 1068 h 264"/>
                <a:gd name="T100" fmla="*/ 297 w 193"/>
                <a:gd name="T101" fmla="*/ 155 h 264"/>
                <a:gd name="T102" fmla="*/ 448 w 193"/>
                <a:gd name="T103" fmla="*/ 155 h 264"/>
                <a:gd name="T104" fmla="*/ 469 w 193"/>
                <a:gd name="T105" fmla="*/ 127 h 264"/>
                <a:gd name="T106" fmla="*/ 551 w 193"/>
                <a:gd name="T107" fmla="*/ 45 h 264"/>
                <a:gd name="T108" fmla="*/ 637 w 193"/>
                <a:gd name="T109" fmla="*/ 127 h 264"/>
                <a:gd name="T110" fmla="*/ 658 w 193"/>
                <a:gd name="T111" fmla="*/ 155 h 264"/>
                <a:gd name="T112" fmla="*/ 802 w 193"/>
                <a:gd name="T113" fmla="*/ 155 h 264"/>
                <a:gd name="T114" fmla="*/ 802 w 193"/>
                <a:gd name="T115" fmla="*/ 280 h 264"/>
                <a:gd name="T116" fmla="*/ 297 w 193"/>
                <a:gd name="T117" fmla="*/ 280 h 264"/>
                <a:gd name="T118" fmla="*/ 297 w 193"/>
                <a:gd name="T119" fmla="*/ 155 h 2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3" h="264">
                  <a:moveTo>
                    <a:pt x="185" y="187"/>
                  </a:moveTo>
                  <a:cubicBezTo>
                    <a:pt x="185" y="250"/>
                    <a:pt x="185" y="250"/>
                    <a:pt x="185" y="250"/>
                  </a:cubicBezTo>
                  <a:cubicBezTo>
                    <a:pt x="185" y="253"/>
                    <a:pt x="182" y="256"/>
                    <a:pt x="179" y="256"/>
                  </a:cubicBezTo>
                  <a:cubicBezTo>
                    <a:pt x="14" y="256"/>
                    <a:pt x="14" y="256"/>
                    <a:pt x="14" y="256"/>
                  </a:cubicBezTo>
                  <a:cubicBezTo>
                    <a:pt x="11" y="256"/>
                    <a:pt x="8" y="253"/>
                    <a:pt x="8" y="250"/>
                  </a:cubicBezTo>
                  <a:cubicBezTo>
                    <a:pt x="8" y="40"/>
                    <a:pt x="8" y="40"/>
                    <a:pt x="8" y="40"/>
                  </a:cubicBezTo>
                  <a:cubicBezTo>
                    <a:pt x="8" y="37"/>
                    <a:pt x="11" y="34"/>
                    <a:pt x="14" y="34"/>
                  </a:cubicBezTo>
                  <a:cubicBezTo>
                    <a:pt x="20" y="34"/>
                    <a:pt x="20" y="34"/>
                    <a:pt x="20" y="34"/>
                  </a:cubicBezTo>
                  <a:cubicBezTo>
                    <a:pt x="20" y="240"/>
                    <a:pt x="20" y="240"/>
                    <a:pt x="20" y="240"/>
                  </a:cubicBezTo>
                  <a:cubicBezTo>
                    <a:pt x="20" y="242"/>
                    <a:pt x="22" y="244"/>
                    <a:pt x="25" y="244"/>
                  </a:cubicBezTo>
                  <a:cubicBezTo>
                    <a:pt x="168" y="244"/>
                    <a:pt x="168" y="244"/>
                    <a:pt x="168" y="244"/>
                  </a:cubicBezTo>
                  <a:cubicBezTo>
                    <a:pt x="170" y="244"/>
                    <a:pt x="172" y="242"/>
                    <a:pt x="172" y="240"/>
                  </a:cubicBezTo>
                  <a:cubicBezTo>
                    <a:pt x="172" y="200"/>
                    <a:pt x="172" y="200"/>
                    <a:pt x="172" y="200"/>
                  </a:cubicBezTo>
                  <a:cubicBezTo>
                    <a:pt x="164" y="208"/>
                    <a:pt x="164" y="208"/>
                    <a:pt x="164" y="208"/>
                  </a:cubicBezTo>
                  <a:cubicBezTo>
                    <a:pt x="164" y="235"/>
                    <a:pt x="164" y="235"/>
                    <a:pt x="164" y="235"/>
                  </a:cubicBezTo>
                  <a:cubicBezTo>
                    <a:pt x="29" y="235"/>
                    <a:pt x="29" y="235"/>
                    <a:pt x="29" y="235"/>
                  </a:cubicBezTo>
                  <a:cubicBezTo>
                    <a:pt x="29" y="34"/>
                    <a:pt x="29" y="34"/>
                    <a:pt x="29" y="34"/>
                  </a:cubicBezTo>
                  <a:cubicBezTo>
                    <a:pt x="44" y="34"/>
                    <a:pt x="44" y="34"/>
                    <a:pt x="44" y="34"/>
                  </a:cubicBezTo>
                  <a:cubicBezTo>
                    <a:pt x="44" y="53"/>
                    <a:pt x="44" y="53"/>
                    <a:pt x="44" y="53"/>
                  </a:cubicBezTo>
                  <a:cubicBezTo>
                    <a:pt x="44" y="55"/>
                    <a:pt x="46" y="57"/>
                    <a:pt x="48" y="57"/>
                  </a:cubicBezTo>
                  <a:cubicBezTo>
                    <a:pt x="144" y="57"/>
                    <a:pt x="144" y="57"/>
                    <a:pt x="144" y="57"/>
                  </a:cubicBezTo>
                  <a:cubicBezTo>
                    <a:pt x="147" y="57"/>
                    <a:pt x="148" y="55"/>
                    <a:pt x="148" y="53"/>
                  </a:cubicBezTo>
                  <a:cubicBezTo>
                    <a:pt x="148" y="34"/>
                    <a:pt x="148" y="34"/>
                    <a:pt x="148" y="34"/>
                  </a:cubicBezTo>
                  <a:cubicBezTo>
                    <a:pt x="164" y="34"/>
                    <a:pt x="164" y="34"/>
                    <a:pt x="164" y="34"/>
                  </a:cubicBezTo>
                  <a:cubicBezTo>
                    <a:pt x="164" y="121"/>
                    <a:pt x="164" y="121"/>
                    <a:pt x="164" y="121"/>
                  </a:cubicBezTo>
                  <a:cubicBezTo>
                    <a:pt x="172" y="114"/>
                    <a:pt x="172" y="114"/>
                    <a:pt x="172" y="114"/>
                  </a:cubicBezTo>
                  <a:cubicBezTo>
                    <a:pt x="172" y="34"/>
                    <a:pt x="172" y="34"/>
                    <a:pt x="172" y="34"/>
                  </a:cubicBezTo>
                  <a:cubicBezTo>
                    <a:pt x="179" y="34"/>
                    <a:pt x="179" y="34"/>
                    <a:pt x="179" y="34"/>
                  </a:cubicBezTo>
                  <a:cubicBezTo>
                    <a:pt x="182" y="34"/>
                    <a:pt x="185" y="37"/>
                    <a:pt x="185" y="40"/>
                  </a:cubicBezTo>
                  <a:cubicBezTo>
                    <a:pt x="185" y="104"/>
                    <a:pt x="185" y="104"/>
                    <a:pt x="185" y="104"/>
                  </a:cubicBezTo>
                  <a:cubicBezTo>
                    <a:pt x="193" y="97"/>
                    <a:pt x="193" y="97"/>
                    <a:pt x="193" y="97"/>
                  </a:cubicBezTo>
                  <a:cubicBezTo>
                    <a:pt x="193" y="40"/>
                    <a:pt x="193" y="40"/>
                    <a:pt x="193" y="40"/>
                  </a:cubicBezTo>
                  <a:cubicBezTo>
                    <a:pt x="193" y="32"/>
                    <a:pt x="187" y="26"/>
                    <a:pt x="179" y="26"/>
                  </a:cubicBezTo>
                  <a:cubicBezTo>
                    <a:pt x="148" y="26"/>
                    <a:pt x="148" y="26"/>
                    <a:pt x="148" y="26"/>
                  </a:cubicBezTo>
                  <a:cubicBezTo>
                    <a:pt x="148" y="22"/>
                    <a:pt x="148" y="22"/>
                    <a:pt x="148" y="22"/>
                  </a:cubicBezTo>
                  <a:cubicBezTo>
                    <a:pt x="148" y="20"/>
                    <a:pt x="147" y="18"/>
                    <a:pt x="144" y="18"/>
                  </a:cubicBezTo>
                  <a:cubicBezTo>
                    <a:pt x="119" y="18"/>
                    <a:pt x="119" y="18"/>
                    <a:pt x="119" y="18"/>
                  </a:cubicBezTo>
                  <a:cubicBezTo>
                    <a:pt x="117" y="8"/>
                    <a:pt x="108" y="0"/>
                    <a:pt x="96" y="0"/>
                  </a:cubicBezTo>
                  <a:cubicBezTo>
                    <a:pt x="85" y="0"/>
                    <a:pt x="76" y="8"/>
                    <a:pt x="74" y="18"/>
                  </a:cubicBezTo>
                  <a:cubicBezTo>
                    <a:pt x="48" y="18"/>
                    <a:pt x="48" y="18"/>
                    <a:pt x="48" y="18"/>
                  </a:cubicBezTo>
                  <a:cubicBezTo>
                    <a:pt x="46" y="18"/>
                    <a:pt x="44" y="20"/>
                    <a:pt x="44" y="22"/>
                  </a:cubicBezTo>
                  <a:cubicBezTo>
                    <a:pt x="44" y="26"/>
                    <a:pt x="44" y="26"/>
                    <a:pt x="44" y="26"/>
                  </a:cubicBezTo>
                  <a:cubicBezTo>
                    <a:pt x="14" y="26"/>
                    <a:pt x="14" y="26"/>
                    <a:pt x="14" y="26"/>
                  </a:cubicBezTo>
                  <a:cubicBezTo>
                    <a:pt x="6" y="26"/>
                    <a:pt x="0" y="32"/>
                    <a:pt x="0" y="40"/>
                  </a:cubicBezTo>
                  <a:cubicBezTo>
                    <a:pt x="0" y="250"/>
                    <a:pt x="0" y="250"/>
                    <a:pt x="0" y="250"/>
                  </a:cubicBezTo>
                  <a:cubicBezTo>
                    <a:pt x="0" y="258"/>
                    <a:pt x="6" y="264"/>
                    <a:pt x="14" y="264"/>
                  </a:cubicBezTo>
                  <a:cubicBezTo>
                    <a:pt x="179" y="264"/>
                    <a:pt x="179" y="264"/>
                    <a:pt x="179" y="264"/>
                  </a:cubicBezTo>
                  <a:cubicBezTo>
                    <a:pt x="187" y="264"/>
                    <a:pt x="193" y="258"/>
                    <a:pt x="193" y="250"/>
                  </a:cubicBezTo>
                  <a:cubicBezTo>
                    <a:pt x="193" y="179"/>
                    <a:pt x="193" y="179"/>
                    <a:pt x="193" y="179"/>
                  </a:cubicBezTo>
                  <a:lnTo>
                    <a:pt x="185" y="187"/>
                  </a:lnTo>
                  <a:close/>
                  <a:moveTo>
                    <a:pt x="52" y="27"/>
                  </a:moveTo>
                  <a:cubicBezTo>
                    <a:pt x="78" y="27"/>
                    <a:pt x="78" y="27"/>
                    <a:pt x="78" y="27"/>
                  </a:cubicBezTo>
                  <a:cubicBezTo>
                    <a:pt x="80" y="27"/>
                    <a:pt x="82" y="25"/>
                    <a:pt x="82" y="22"/>
                  </a:cubicBezTo>
                  <a:cubicBezTo>
                    <a:pt x="82" y="14"/>
                    <a:pt x="88" y="8"/>
                    <a:pt x="96" y="8"/>
                  </a:cubicBezTo>
                  <a:cubicBezTo>
                    <a:pt x="104" y="8"/>
                    <a:pt x="111" y="14"/>
                    <a:pt x="111" y="22"/>
                  </a:cubicBezTo>
                  <a:cubicBezTo>
                    <a:pt x="111" y="25"/>
                    <a:pt x="113" y="27"/>
                    <a:pt x="115" y="27"/>
                  </a:cubicBezTo>
                  <a:cubicBezTo>
                    <a:pt x="140" y="27"/>
                    <a:pt x="140" y="27"/>
                    <a:pt x="140" y="27"/>
                  </a:cubicBezTo>
                  <a:cubicBezTo>
                    <a:pt x="140" y="49"/>
                    <a:pt x="140" y="49"/>
                    <a:pt x="140" y="49"/>
                  </a:cubicBezTo>
                  <a:cubicBezTo>
                    <a:pt x="52" y="49"/>
                    <a:pt x="52" y="49"/>
                    <a:pt x="52" y="49"/>
                  </a:cubicBezTo>
                  <a:lnTo>
                    <a:pt x="52" y="27"/>
                  </a:ln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grpSp>
      <p:grpSp>
        <p:nvGrpSpPr>
          <p:cNvPr id="13" name="Group 111"/>
          <p:cNvGrpSpPr>
            <a:grpSpLocks noChangeAspect="1"/>
          </p:cNvGrpSpPr>
          <p:nvPr/>
        </p:nvGrpSpPr>
        <p:grpSpPr bwMode="auto">
          <a:xfrm>
            <a:off x="321372" y="2076487"/>
            <a:ext cx="661255" cy="613604"/>
            <a:chOff x="1591" y="1751"/>
            <a:chExt cx="680" cy="631"/>
          </a:xfrm>
        </p:grpSpPr>
        <p:sp>
          <p:nvSpPr>
            <p:cNvPr id="14" name="Freeform 112"/>
            <p:cNvSpPr>
              <a:spLocks/>
            </p:cNvSpPr>
            <p:nvPr/>
          </p:nvSpPr>
          <p:spPr bwMode="auto">
            <a:xfrm>
              <a:off x="1650" y="2129"/>
              <a:ext cx="208" cy="208"/>
            </a:xfrm>
            <a:custGeom>
              <a:avLst/>
              <a:gdLst>
                <a:gd name="T0" fmla="*/ 497 w 87"/>
                <a:gd name="T1" fmla="*/ 165 h 87"/>
                <a:gd name="T2" fmla="*/ 332 w 87"/>
                <a:gd name="T3" fmla="*/ 0 h 87"/>
                <a:gd name="T4" fmla="*/ 165 w 87"/>
                <a:gd name="T5" fmla="*/ 0 h 87"/>
                <a:gd name="T6" fmla="*/ 0 w 87"/>
                <a:gd name="T7" fmla="*/ 165 h 87"/>
                <a:gd name="T8" fmla="*/ 0 w 87"/>
                <a:gd name="T9" fmla="*/ 497 h 87"/>
                <a:gd name="T10" fmla="*/ 497 w 87"/>
                <a:gd name="T11" fmla="*/ 497 h 87"/>
                <a:gd name="T12" fmla="*/ 497 w 87"/>
                <a:gd name="T13" fmla="*/ 165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 h="87">
                  <a:moveTo>
                    <a:pt x="87" y="29"/>
                  </a:moveTo>
                  <a:cubicBezTo>
                    <a:pt x="87" y="13"/>
                    <a:pt x="74" y="0"/>
                    <a:pt x="58" y="0"/>
                  </a:cubicBezTo>
                  <a:cubicBezTo>
                    <a:pt x="29" y="0"/>
                    <a:pt x="29" y="0"/>
                    <a:pt x="29" y="0"/>
                  </a:cubicBezTo>
                  <a:cubicBezTo>
                    <a:pt x="13" y="0"/>
                    <a:pt x="0" y="13"/>
                    <a:pt x="0" y="29"/>
                  </a:cubicBezTo>
                  <a:cubicBezTo>
                    <a:pt x="0" y="87"/>
                    <a:pt x="0" y="87"/>
                    <a:pt x="0" y="87"/>
                  </a:cubicBezTo>
                  <a:cubicBezTo>
                    <a:pt x="87" y="87"/>
                    <a:pt x="87" y="87"/>
                    <a:pt x="87" y="87"/>
                  </a:cubicBezTo>
                  <a:lnTo>
                    <a:pt x="87" y="29"/>
                  </a:ln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15" name="Freeform 113"/>
            <p:cNvSpPr>
              <a:spLocks noEditPoints="1"/>
            </p:cNvSpPr>
            <p:nvPr/>
          </p:nvSpPr>
          <p:spPr bwMode="auto">
            <a:xfrm>
              <a:off x="1679" y="1952"/>
              <a:ext cx="148" cy="148"/>
            </a:xfrm>
            <a:custGeom>
              <a:avLst/>
              <a:gdLst>
                <a:gd name="T0" fmla="*/ 177 w 62"/>
                <a:gd name="T1" fmla="*/ 353 h 62"/>
                <a:gd name="T2" fmla="*/ 353 w 62"/>
                <a:gd name="T3" fmla="*/ 177 h 62"/>
                <a:gd name="T4" fmla="*/ 177 w 62"/>
                <a:gd name="T5" fmla="*/ 0 h 62"/>
                <a:gd name="T6" fmla="*/ 0 w 62"/>
                <a:gd name="T7" fmla="*/ 177 h 62"/>
                <a:gd name="T8" fmla="*/ 177 w 62"/>
                <a:gd name="T9" fmla="*/ 353 h 62"/>
                <a:gd name="T10" fmla="*/ 177 w 62"/>
                <a:gd name="T11" fmla="*/ 69 h 62"/>
                <a:gd name="T12" fmla="*/ 284 w 62"/>
                <a:gd name="T13" fmla="*/ 177 h 62"/>
                <a:gd name="T14" fmla="*/ 177 w 62"/>
                <a:gd name="T15" fmla="*/ 279 h 62"/>
                <a:gd name="T16" fmla="*/ 74 w 62"/>
                <a:gd name="T17" fmla="*/ 177 h 62"/>
                <a:gd name="T18" fmla="*/ 177 w 62"/>
                <a:gd name="T19" fmla="*/ 69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2" h="62">
                  <a:moveTo>
                    <a:pt x="31" y="62"/>
                  </a:moveTo>
                  <a:cubicBezTo>
                    <a:pt x="48" y="62"/>
                    <a:pt x="62" y="48"/>
                    <a:pt x="62" y="31"/>
                  </a:cubicBezTo>
                  <a:cubicBezTo>
                    <a:pt x="62" y="14"/>
                    <a:pt x="48" y="0"/>
                    <a:pt x="31" y="0"/>
                  </a:cubicBezTo>
                  <a:cubicBezTo>
                    <a:pt x="14" y="0"/>
                    <a:pt x="0" y="14"/>
                    <a:pt x="0" y="31"/>
                  </a:cubicBezTo>
                  <a:cubicBezTo>
                    <a:pt x="0" y="48"/>
                    <a:pt x="14" y="62"/>
                    <a:pt x="31" y="62"/>
                  </a:cubicBezTo>
                  <a:close/>
                  <a:moveTo>
                    <a:pt x="31" y="12"/>
                  </a:moveTo>
                  <a:cubicBezTo>
                    <a:pt x="42" y="12"/>
                    <a:pt x="50" y="20"/>
                    <a:pt x="50" y="31"/>
                  </a:cubicBezTo>
                  <a:cubicBezTo>
                    <a:pt x="50" y="41"/>
                    <a:pt x="42" y="49"/>
                    <a:pt x="31" y="49"/>
                  </a:cubicBezTo>
                  <a:cubicBezTo>
                    <a:pt x="21" y="49"/>
                    <a:pt x="13" y="41"/>
                    <a:pt x="13" y="31"/>
                  </a:cubicBezTo>
                  <a:cubicBezTo>
                    <a:pt x="13" y="20"/>
                    <a:pt x="21" y="12"/>
                    <a:pt x="31" y="12"/>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16" name="Freeform 114"/>
            <p:cNvSpPr>
              <a:spLocks noEditPoints="1"/>
            </p:cNvSpPr>
            <p:nvPr/>
          </p:nvSpPr>
          <p:spPr bwMode="auto">
            <a:xfrm>
              <a:off x="2039" y="1983"/>
              <a:ext cx="150" cy="151"/>
            </a:xfrm>
            <a:custGeom>
              <a:avLst/>
              <a:gdLst>
                <a:gd name="T0" fmla="*/ 0 w 63"/>
                <a:gd name="T1" fmla="*/ 177 h 63"/>
                <a:gd name="T2" fmla="*/ 176 w 63"/>
                <a:gd name="T3" fmla="*/ 362 h 63"/>
                <a:gd name="T4" fmla="*/ 357 w 63"/>
                <a:gd name="T5" fmla="*/ 177 h 63"/>
                <a:gd name="T6" fmla="*/ 176 w 63"/>
                <a:gd name="T7" fmla="*/ 0 h 63"/>
                <a:gd name="T8" fmla="*/ 0 w 63"/>
                <a:gd name="T9" fmla="*/ 177 h 63"/>
                <a:gd name="T10" fmla="*/ 176 w 63"/>
                <a:gd name="T11" fmla="*/ 74 h 63"/>
                <a:gd name="T12" fmla="*/ 283 w 63"/>
                <a:gd name="T13" fmla="*/ 177 h 63"/>
                <a:gd name="T14" fmla="*/ 176 w 63"/>
                <a:gd name="T15" fmla="*/ 288 h 63"/>
                <a:gd name="T16" fmla="*/ 74 w 63"/>
                <a:gd name="T17" fmla="*/ 177 h 63"/>
                <a:gd name="T18" fmla="*/ 176 w 63"/>
                <a:gd name="T19" fmla="*/ 74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3">
                  <a:moveTo>
                    <a:pt x="0" y="31"/>
                  </a:moveTo>
                  <a:cubicBezTo>
                    <a:pt x="0" y="49"/>
                    <a:pt x="14" y="63"/>
                    <a:pt x="31" y="63"/>
                  </a:cubicBezTo>
                  <a:cubicBezTo>
                    <a:pt x="49" y="63"/>
                    <a:pt x="63" y="49"/>
                    <a:pt x="63" y="31"/>
                  </a:cubicBezTo>
                  <a:cubicBezTo>
                    <a:pt x="63" y="14"/>
                    <a:pt x="49" y="0"/>
                    <a:pt x="31" y="0"/>
                  </a:cubicBezTo>
                  <a:cubicBezTo>
                    <a:pt x="14" y="0"/>
                    <a:pt x="0" y="14"/>
                    <a:pt x="0" y="31"/>
                  </a:cubicBezTo>
                  <a:close/>
                  <a:moveTo>
                    <a:pt x="31" y="13"/>
                  </a:moveTo>
                  <a:cubicBezTo>
                    <a:pt x="42" y="13"/>
                    <a:pt x="50" y="21"/>
                    <a:pt x="50" y="31"/>
                  </a:cubicBezTo>
                  <a:cubicBezTo>
                    <a:pt x="50" y="42"/>
                    <a:pt x="42" y="50"/>
                    <a:pt x="31" y="50"/>
                  </a:cubicBezTo>
                  <a:cubicBezTo>
                    <a:pt x="21" y="50"/>
                    <a:pt x="13" y="42"/>
                    <a:pt x="13" y="31"/>
                  </a:cubicBezTo>
                  <a:cubicBezTo>
                    <a:pt x="13" y="21"/>
                    <a:pt x="21" y="13"/>
                    <a:pt x="31" y="13"/>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17" name="Freeform 115"/>
            <p:cNvSpPr>
              <a:spLocks noEditPoints="1"/>
            </p:cNvSpPr>
            <p:nvPr/>
          </p:nvSpPr>
          <p:spPr bwMode="auto">
            <a:xfrm>
              <a:off x="1591" y="2162"/>
              <a:ext cx="680" cy="220"/>
            </a:xfrm>
            <a:custGeom>
              <a:avLst/>
              <a:gdLst>
                <a:gd name="T0" fmla="*/ 1622 w 285"/>
                <a:gd name="T1" fmla="*/ 418 h 92"/>
                <a:gd name="T2" fmla="*/ 1486 w 285"/>
                <a:gd name="T3" fmla="*/ 418 h 92"/>
                <a:gd name="T4" fmla="*/ 1486 w 285"/>
                <a:gd name="T5" fmla="*/ 165 h 92"/>
                <a:gd name="T6" fmla="*/ 1322 w 285"/>
                <a:gd name="T7" fmla="*/ 0 h 92"/>
                <a:gd name="T8" fmla="*/ 1155 w 285"/>
                <a:gd name="T9" fmla="*/ 0 h 92"/>
                <a:gd name="T10" fmla="*/ 1007 w 285"/>
                <a:gd name="T11" fmla="*/ 103 h 92"/>
                <a:gd name="T12" fmla="*/ 957 w 285"/>
                <a:gd name="T13" fmla="*/ 280 h 92"/>
                <a:gd name="T14" fmla="*/ 773 w 285"/>
                <a:gd name="T15" fmla="*/ 297 h 92"/>
                <a:gd name="T16" fmla="*/ 773 w 285"/>
                <a:gd name="T17" fmla="*/ 418 h 92"/>
                <a:gd name="T18" fmla="*/ 940 w 285"/>
                <a:gd name="T19" fmla="*/ 418 h 92"/>
                <a:gd name="T20" fmla="*/ 940 w 285"/>
                <a:gd name="T21" fmla="*/ 418 h 92"/>
                <a:gd name="T22" fmla="*/ 940 w 285"/>
                <a:gd name="T23" fmla="*/ 418 h 92"/>
                <a:gd name="T24" fmla="*/ 923 w 285"/>
                <a:gd name="T25" fmla="*/ 418 h 92"/>
                <a:gd name="T26" fmla="*/ 0 w 285"/>
                <a:gd name="T27" fmla="*/ 418 h 92"/>
                <a:gd name="T28" fmla="*/ 0 w 285"/>
                <a:gd name="T29" fmla="*/ 452 h 92"/>
                <a:gd name="T30" fmla="*/ 1059 w 285"/>
                <a:gd name="T31" fmla="*/ 452 h 92"/>
                <a:gd name="T32" fmla="*/ 1052 w 285"/>
                <a:gd name="T33" fmla="*/ 526 h 92"/>
                <a:gd name="T34" fmla="*/ 1486 w 285"/>
                <a:gd name="T35" fmla="*/ 526 h 92"/>
                <a:gd name="T36" fmla="*/ 1486 w 285"/>
                <a:gd name="T37" fmla="*/ 452 h 92"/>
                <a:gd name="T38" fmla="*/ 1622 w 285"/>
                <a:gd name="T39" fmla="*/ 452 h 92"/>
                <a:gd name="T40" fmla="*/ 1622 w 285"/>
                <a:gd name="T41" fmla="*/ 418 h 92"/>
                <a:gd name="T42" fmla="*/ 978 w 285"/>
                <a:gd name="T43" fmla="*/ 418 h 92"/>
                <a:gd name="T44" fmla="*/ 1081 w 285"/>
                <a:gd name="T45" fmla="*/ 297 h 92"/>
                <a:gd name="T46" fmla="*/ 1064 w 285"/>
                <a:gd name="T47" fmla="*/ 418 h 92"/>
                <a:gd name="T48" fmla="*/ 978 w 285"/>
                <a:gd name="T49" fmla="*/ 418 h 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5" h="92">
                  <a:moveTo>
                    <a:pt x="285" y="73"/>
                  </a:moveTo>
                  <a:cubicBezTo>
                    <a:pt x="261" y="73"/>
                    <a:pt x="261" y="73"/>
                    <a:pt x="261" y="73"/>
                  </a:cubicBezTo>
                  <a:cubicBezTo>
                    <a:pt x="261" y="29"/>
                    <a:pt x="261" y="29"/>
                    <a:pt x="261" y="29"/>
                  </a:cubicBezTo>
                  <a:cubicBezTo>
                    <a:pt x="261" y="13"/>
                    <a:pt x="248" y="0"/>
                    <a:pt x="232" y="0"/>
                  </a:cubicBezTo>
                  <a:cubicBezTo>
                    <a:pt x="203" y="0"/>
                    <a:pt x="203" y="0"/>
                    <a:pt x="203" y="0"/>
                  </a:cubicBezTo>
                  <a:cubicBezTo>
                    <a:pt x="191" y="0"/>
                    <a:pt x="181" y="7"/>
                    <a:pt x="177" y="18"/>
                  </a:cubicBezTo>
                  <a:cubicBezTo>
                    <a:pt x="173" y="26"/>
                    <a:pt x="170" y="38"/>
                    <a:pt x="168" y="49"/>
                  </a:cubicBezTo>
                  <a:cubicBezTo>
                    <a:pt x="166" y="52"/>
                    <a:pt x="159" y="56"/>
                    <a:pt x="136" y="52"/>
                  </a:cubicBezTo>
                  <a:cubicBezTo>
                    <a:pt x="121" y="49"/>
                    <a:pt x="120" y="73"/>
                    <a:pt x="136" y="73"/>
                  </a:cubicBezTo>
                  <a:cubicBezTo>
                    <a:pt x="152" y="73"/>
                    <a:pt x="165" y="73"/>
                    <a:pt x="165" y="73"/>
                  </a:cubicBezTo>
                  <a:cubicBezTo>
                    <a:pt x="165" y="73"/>
                    <a:pt x="165" y="73"/>
                    <a:pt x="165" y="73"/>
                  </a:cubicBezTo>
                  <a:cubicBezTo>
                    <a:pt x="165" y="73"/>
                    <a:pt x="165" y="73"/>
                    <a:pt x="165" y="73"/>
                  </a:cubicBezTo>
                  <a:cubicBezTo>
                    <a:pt x="162" y="73"/>
                    <a:pt x="162" y="73"/>
                    <a:pt x="162" y="73"/>
                  </a:cubicBezTo>
                  <a:cubicBezTo>
                    <a:pt x="0" y="73"/>
                    <a:pt x="0" y="73"/>
                    <a:pt x="0" y="73"/>
                  </a:cubicBezTo>
                  <a:cubicBezTo>
                    <a:pt x="0" y="79"/>
                    <a:pt x="0" y="79"/>
                    <a:pt x="0" y="79"/>
                  </a:cubicBezTo>
                  <a:cubicBezTo>
                    <a:pt x="186" y="79"/>
                    <a:pt x="186" y="79"/>
                    <a:pt x="186" y="79"/>
                  </a:cubicBezTo>
                  <a:cubicBezTo>
                    <a:pt x="185" y="92"/>
                    <a:pt x="185" y="92"/>
                    <a:pt x="185" y="92"/>
                  </a:cubicBezTo>
                  <a:cubicBezTo>
                    <a:pt x="261" y="92"/>
                    <a:pt x="261" y="92"/>
                    <a:pt x="261" y="92"/>
                  </a:cubicBezTo>
                  <a:cubicBezTo>
                    <a:pt x="261" y="79"/>
                    <a:pt x="261" y="79"/>
                    <a:pt x="261" y="79"/>
                  </a:cubicBezTo>
                  <a:cubicBezTo>
                    <a:pt x="285" y="79"/>
                    <a:pt x="285" y="79"/>
                    <a:pt x="285" y="79"/>
                  </a:cubicBezTo>
                  <a:lnTo>
                    <a:pt x="285" y="73"/>
                  </a:lnTo>
                  <a:close/>
                  <a:moveTo>
                    <a:pt x="172" y="73"/>
                  </a:moveTo>
                  <a:cubicBezTo>
                    <a:pt x="180" y="73"/>
                    <a:pt x="186" y="64"/>
                    <a:pt x="190" y="52"/>
                  </a:cubicBezTo>
                  <a:cubicBezTo>
                    <a:pt x="187" y="73"/>
                    <a:pt x="187" y="73"/>
                    <a:pt x="187" y="73"/>
                  </a:cubicBezTo>
                  <a:lnTo>
                    <a:pt x="172" y="73"/>
                  </a:ln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18" name="Freeform 116"/>
            <p:cNvSpPr>
              <a:spLocks noEditPoints="1"/>
            </p:cNvSpPr>
            <p:nvPr/>
          </p:nvSpPr>
          <p:spPr bwMode="auto">
            <a:xfrm>
              <a:off x="1815" y="1751"/>
              <a:ext cx="286" cy="254"/>
            </a:xfrm>
            <a:custGeom>
              <a:avLst/>
              <a:gdLst>
                <a:gd name="T0" fmla="*/ 341 w 120"/>
                <a:gd name="T1" fmla="*/ 527 h 106"/>
                <a:gd name="T2" fmla="*/ 505 w 120"/>
                <a:gd name="T3" fmla="*/ 609 h 106"/>
                <a:gd name="T4" fmla="*/ 512 w 120"/>
                <a:gd name="T5" fmla="*/ 609 h 106"/>
                <a:gd name="T6" fmla="*/ 522 w 120"/>
                <a:gd name="T7" fmla="*/ 609 h 106"/>
                <a:gd name="T8" fmla="*/ 529 w 120"/>
                <a:gd name="T9" fmla="*/ 592 h 106"/>
                <a:gd name="T10" fmla="*/ 512 w 120"/>
                <a:gd name="T11" fmla="*/ 489 h 106"/>
                <a:gd name="T12" fmla="*/ 682 w 120"/>
                <a:gd name="T13" fmla="*/ 264 h 106"/>
                <a:gd name="T14" fmla="*/ 341 w 120"/>
                <a:gd name="T15" fmla="*/ 0 h 106"/>
                <a:gd name="T16" fmla="*/ 0 w 120"/>
                <a:gd name="T17" fmla="*/ 264 h 106"/>
                <a:gd name="T18" fmla="*/ 341 w 120"/>
                <a:gd name="T19" fmla="*/ 527 h 106"/>
                <a:gd name="T20" fmla="*/ 341 w 120"/>
                <a:gd name="T21" fmla="*/ 29 h 106"/>
                <a:gd name="T22" fmla="*/ 653 w 120"/>
                <a:gd name="T23" fmla="*/ 264 h 106"/>
                <a:gd name="T24" fmla="*/ 501 w 120"/>
                <a:gd name="T25" fmla="*/ 465 h 106"/>
                <a:gd name="T26" fmla="*/ 489 w 120"/>
                <a:gd name="T27" fmla="*/ 563 h 106"/>
                <a:gd name="T28" fmla="*/ 341 w 120"/>
                <a:gd name="T29" fmla="*/ 494 h 106"/>
                <a:gd name="T30" fmla="*/ 29 w 120"/>
                <a:gd name="T31" fmla="*/ 264 h 106"/>
                <a:gd name="T32" fmla="*/ 341 w 120"/>
                <a:gd name="T33" fmla="*/ 29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06">
                  <a:moveTo>
                    <a:pt x="60" y="92"/>
                  </a:moveTo>
                  <a:cubicBezTo>
                    <a:pt x="67" y="92"/>
                    <a:pt x="83" y="102"/>
                    <a:pt x="89" y="106"/>
                  </a:cubicBezTo>
                  <a:cubicBezTo>
                    <a:pt x="89" y="106"/>
                    <a:pt x="90" y="106"/>
                    <a:pt x="90" y="106"/>
                  </a:cubicBezTo>
                  <a:cubicBezTo>
                    <a:pt x="91" y="106"/>
                    <a:pt x="91" y="106"/>
                    <a:pt x="92" y="106"/>
                  </a:cubicBezTo>
                  <a:cubicBezTo>
                    <a:pt x="93" y="105"/>
                    <a:pt x="93" y="104"/>
                    <a:pt x="93" y="103"/>
                  </a:cubicBezTo>
                  <a:cubicBezTo>
                    <a:pt x="91" y="95"/>
                    <a:pt x="90" y="87"/>
                    <a:pt x="90" y="85"/>
                  </a:cubicBezTo>
                  <a:cubicBezTo>
                    <a:pt x="109" y="77"/>
                    <a:pt x="120" y="62"/>
                    <a:pt x="120" y="46"/>
                  </a:cubicBezTo>
                  <a:cubicBezTo>
                    <a:pt x="120" y="20"/>
                    <a:pt x="93" y="0"/>
                    <a:pt x="60" y="0"/>
                  </a:cubicBezTo>
                  <a:cubicBezTo>
                    <a:pt x="27" y="0"/>
                    <a:pt x="0" y="20"/>
                    <a:pt x="0" y="46"/>
                  </a:cubicBezTo>
                  <a:cubicBezTo>
                    <a:pt x="0" y="73"/>
                    <a:pt x="19" y="88"/>
                    <a:pt x="60" y="92"/>
                  </a:cubicBezTo>
                  <a:close/>
                  <a:moveTo>
                    <a:pt x="60" y="5"/>
                  </a:moveTo>
                  <a:cubicBezTo>
                    <a:pt x="90" y="5"/>
                    <a:pt x="115" y="23"/>
                    <a:pt x="115" y="46"/>
                  </a:cubicBezTo>
                  <a:cubicBezTo>
                    <a:pt x="115" y="60"/>
                    <a:pt x="105" y="73"/>
                    <a:pt x="88" y="81"/>
                  </a:cubicBezTo>
                  <a:cubicBezTo>
                    <a:pt x="87" y="81"/>
                    <a:pt x="83" y="83"/>
                    <a:pt x="86" y="98"/>
                  </a:cubicBezTo>
                  <a:cubicBezTo>
                    <a:pt x="80" y="94"/>
                    <a:pt x="68" y="87"/>
                    <a:pt x="60" y="86"/>
                  </a:cubicBezTo>
                  <a:cubicBezTo>
                    <a:pt x="22" y="83"/>
                    <a:pt x="5" y="70"/>
                    <a:pt x="5" y="46"/>
                  </a:cubicBezTo>
                  <a:cubicBezTo>
                    <a:pt x="5" y="23"/>
                    <a:pt x="30" y="5"/>
                    <a:pt x="60" y="5"/>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19" name="Freeform 117"/>
            <p:cNvSpPr>
              <a:spLocks/>
            </p:cNvSpPr>
            <p:nvPr/>
          </p:nvSpPr>
          <p:spPr bwMode="auto">
            <a:xfrm>
              <a:off x="1886" y="1816"/>
              <a:ext cx="139" cy="12"/>
            </a:xfrm>
            <a:custGeom>
              <a:avLst/>
              <a:gdLst>
                <a:gd name="T0" fmla="*/ 17 w 58"/>
                <a:gd name="T1" fmla="*/ 29 h 5"/>
                <a:gd name="T2" fmla="*/ 321 w 58"/>
                <a:gd name="T3" fmla="*/ 29 h 5"/>
                <a:gd name="T4" fmla="*/ 333 w 58"/>
                <a:gd name="T5" fmla="*/ 17 h 5"/>
                <a:gd name="T6" fmla="*/ 321 w 58"/>
                <a:gd name="T7" fmla="*/ 0 h 5"/>
                <a:gd name="T8" fmla="*/ 17 w 58"/>
                <a:gd name="T9" fmla="*/ 0 h 5"/>
                <a:gd name="T10" fmla="*/ 0 w 58"/>
                <a:gd name="T11" fmla="*/ 17 h 5"/>
                <a:gd name="T12" fmla="*/ 17 w 58"/>
                <a:gd name="T13" fmla="*/ 29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5">
                  <a:moveTo>
                    <a:pt x="3" y="5"/>
                  </a:moveTo>
                  <a:cubicBezTo>
                    <a:pt x="56" y="5"/>
                    <a:pt x="56" y="5"/>
                    <a:pt x="56" y="5"/>
                  </a:cubicBezTo>
                  <a:cubicBezTo>
                    <a:pt x="57" y="5"/>
                    <a:pt x="58" y="4"/>
                    <a:pt x="58" y="3"/>
                  </a:cubicBezTo>
                  <a:cubicBezTo>
                    <a:pt x="58" y="1"/>
                    <a:pt x="57" y="0"/>
                    <a:pt x="56" y="0"/>
                  </a:cubicBezTo>
                  <a:cubicBezTo>
                    <a:pt x="3" y="0"/>
                    <a:pt x="3" y="0"/>
                    <a:pt x="3" y="0"/>
                  </a:cubicBezTo>
                  <a:cubicBezTo>
                    <a:pt x="1" y="0"/>
                    <a:pt x="0" y="1"/>
                    <a:pt x="0" y="3"/>
                  </a:cubicBezTo>
                  <a:cubicBezTo>
                    <a:pt x="0" y="4"/>
                    <a:pt x="1" y="5"/>
                    <a:pt x="3" y="5"/>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0" name="Freeform 118"/>
            <p:cNvSpPr>
              <a:spLocks/>
            </p:cNvSpPr>
            <p:nvPr/>
          </p:nvSpPr>
          <p:spPr bwMode="auto">
            <a:xfrm>
              <a:off x="1886" y="1854"/>
              <a:ext cx="139" cy="12"/>
            </a:xfrm>
            <a:custGeom>
              <a:avLst/>
              <a:gdLst>
                <a:gd name="T0" fmla="*/ 17 w 58"/>
                <a:gd name="T1" fmla="*/ 29 h 5"/>
                <a:gd name="T2" fmla="*/ 321 w 58"/>
                <a:gd name="T3" fmla="*/ 29 h 5"/>
                <a:gd name="T4" fmla="*/ 333 w 58"/>
                <a:gd name="T5" fmla="*/ 17 h 5"/>
                <a:gd name="T6" fmla="*/ 321 w 58"/>
                <a:gd name="T7" fmla="*/ 0 h 5"/>
                <a:gd name="T8" fmla="*/ 17 w 58"/>
                <a:gd name="T9" fmla="*/ 0 h 5"/>
                <a:gd name="T10" fmla="*/ 0 w 58"/>
                <a:gd name="T11" fmla="*/ 17 h 5"/>
                <a:gd name="T12" fmla="*/ 17 w 58"/>
                <a:gd name="T13" fmla="*/ 29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5">
                  <a:moveTo>
                    <a:pt x="3" y="5"/>
                  </a:moveTo>
                  <a:cubicBezTo>
                    <a:pt x="56" y="5"/>
                    <a:pt x="56" y="5"/>
                    <a:pt x="56" y="5"/>
                  </a:cubicBezTo>
                  <a:cubicBezTo>
                    <a:pt x="57" y="5"/>
                    <a:pt x="58" y="4"/>
                    <a:pt x="58" y="3"/>
                  </a:cubicBezTo>
                  <a:cubicBezTo>
                    <a:pt x="58" y="2"/>
                    <a:pt x="57" y="0"/>
                    <a:pt x="56" y="0"/>
                  </a:cubicBezTo>
                  <a:cubicBezTo>
                    <a:pt x="3" y="0"/>
                    <a:pt x="3" y="0"/>
                    <a:pt x="3" y="0"/>
                  </a:cubicBezTo>
                  <a:cubicBezTo>
                    <a:pt x="1" y="0"/>
                    <a:pt x="0" y="2"/>
                    <a:pt x="0" y="3"/>
                  </a:cubicBezTo>
                  <a:cubicBezTo>
                    <a:pt x="0" y="4"/>
                    <a:pt x="1" y="5"/>
                    <a:pt x="3" y="5"/>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1" name="Freeform 119"/>
            <p:cNvSpPr>
              <a:spLocks/>
            </p:cNvSpPr>
            <p:nvPr/>
          </p:nvSpPr>
          <p:spPr bwMode="auto">
            <a:xfrm>
              <a:off x="1886" y="1895"/>
              <a:ext cx="139" cy="12"/>
            </a:xfrm>
            <a:custGeom>
              <a:avLst/>
              <a:gdLst>
                <a:gd name="T0" fmla="*/ 17 w 58"/>
                <a:gd name="T1" fmla="*/ 29 h 5"/>
                <a:gd name="T2" fmla="*/ 321 w 58"/>
                <a:gd name="T3" fmla="*/ 29 h 5"/>
                <a:gd name="T4" fmla="*/ 333 w 58"/>
                <a:gd name="T5" fmla="*/ 12 h 5"/>
                <a:gd name="T6" fmla="*/ 321 w 58"/>
                <a:gd name="T7" fmla="*/ 0 h 5"/>
                <a:gd name="T8" fmla="*/ 17 w 58"/>
                <a:gd name="T9" fmla="*/ 0 h 5"/>
                <a:gd name="T10" fmla="*/ 0 w 58"/>
                <a:gd name="T11" fmla="*/ 12 h 5"/>
                <a:gd name="T12" fmla="*/ 17 w 58"/>
                <a:gd name="T13" fmla="*/ 29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5">
                  <a:moveTo>
                    <a:pt x="3" y="5"/>
                  </a:moveTo>
                  <a:cubicBezTo>
                    <a:pt x="56" y="5"/>
                    <a:pt x="56" y="5"/>
                    <a:pt x="56" y="5"/>
                  </a:cubicBezTo>
                  <a:cubicBezTo>
                    <a:pt x="57" y="5"/>
                    <a:pt x="58" y="4"/>
                    <a:pt x="58" y="2"/>
                  </a:cubicBezTo>
                  <a:cubicBezTo>
                    <a:pt x="58" y="1"/>
                    <a:pt x="57" y="0"/>
                    <a:pt x="56" y="0"/>
                  </a:cubicBezTo>
                  <a:cubicBezTo>
                    <a:pt x="3" y="0"/>
                    <a:pt x="3" y="0"/>
                    <a:pt x="3" y="0"/>
                  </a:cubicBezTo>
                  <a:cubicBezTo>
                    <a:pt x="1" y="0"/>
                    <a:pt x="0" y="1"/>
                    <a:pt x="0" y="2"/>
                  </a:cubicBezTo>
                  <a:cubicBezTo>
                    <a:pt x="0" y="4"/>
                    <a:pt x="1" y="5"/>
                    <a:pt x="3" y="5"/>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grpSp>
      <p:grpSp>
        <p:nvGrpSpPr>
          <p:cNvPr id="22" name="Group 231"/>
          <p:cNvGrpSpPr>
            <a:grpSpLocks noChangeAspect="1"/>
          </p:cNvGrpSpPr>
          <p:nvPr/>
        </p:nvGrpSpPr>
        <p:grpSpPr bwMode="auto">
          <a:xfrm>
            <a:off x="280134" y="5053681"/>
            <a:ext cx="652371" cy="730156"/>
            <a:chOff x="5608" y="886"/>
            <a:chExt cx="530" cy="551"/>
          </a:xfrm>
        </p:grpSpPr>
        <p:sp>
          <p:nvSpPr>
            <p:cNvPr id="23" name="Freeform 232"/>
            <p:cNvSpPr>
              <a:spLocks noEditPoints="1"/>
            </p:cNvSpPr>
            <p:nvPr/>
          </p:nvSpPr>
          <p:spPr bwMode="auto">
            <a:xfrm>
              <a:off x="5608" y="886"/>
              <a:ext cx="530" cy="507"/>
            </a:xfrm>
            <a:custGeom>
              <a:avLst/>
              <a:gdLst>
                <a:gd name="T0" fmla="*/ 546 w 396"/>
                <a:gd name="T1" fmla="*/ 15 h 379"/>
                <a:gd name="T2" fmla="*/ 543 w 396"/>
                <a:gd name="T3" fmla="*/ 12 h 379"/>
                <a:gd name="T4" fmla="*/ 244 w 396"/>
                <a:gd name="T5" fmla="*/ 159 h 379"/>
                <a:gd name="T6" fmla="*/ 281 w 396"/>
                <a:gd name="T7" fmla="*/ 381 h 379"/>
                <a:gd name="T8" fmla="*/ 222 w 396"/>
                <a:gd name="T9" fmla="*/ 417 h 379"/>
                <a:gd name="T10" fmla="*/ 185 w 396"/>
                <a:gd name="T11" fmla="*/ 409 h 379"/>
                <a:gd name="T12" fmla="*/ 9 w 396"/>
                <a:gd name="T13" fmla="*/ 601 h 379"/>
                <a:gd name="T14" fmla="*/ 102 w 396"/>
                <a:gd name="T15" fmla="*/ 669 h 379"/>
                <a:gd name="T16" fmla="*/ 277 w 396"/>
                <a:gd name="T17" fmla="*/ 478 h 379"/>
                <a:gd name="T18" fmla="*/ 312 w 396"/>
                <a:gd name="T19" fmla="*/ 440 h 379"/>
                <a:gd name="T20" fmla="*/ 328 w 396"/>
                <a:gd name="T21" fmla="*/ 661 h 379"/>
                <a:gd name="T22" fmla="*/ 311 w 396"/>
                <a:gd name="T23" fmla="*/ 482 h 379"/>
                <a:gd name="T24" fmla="*/ 327 w 396"/>
                <a:gd name="T25" fmla="*/ 425 h 379"/>
                <a:gd name="T26" fmla="*/ 324 w 396"/>
                <a:gd name="T27" fmla="*/ 424 h 379"/>
                <a:gd name="T28" fmla="*/ 381 w 396"/>
                <a:gd name="T29" fmla="*/ 635 h 379"/>
                <a:gd name="T30" fmla="*/ 672 w 396"/>
                <a:gd name="T31" fmla="*/ 445 h 379"/>
                <a:gd name="T32" fmla="*/ 688 w 396"/>
                <a:gd name="T33" fmla="*/ 313 h 379"/>
                <a:gd name="T34" fmla="*/ 321 w 396"/>
                <a:gd name="T35" fmla="*/ 423 h 379"/>
                <a:gd name="T36" fmla="*/ 321 w 396"/>
                <a:gd name="T37" fmla="*/ 420 h 379"/>
                <a:gd name="T38" fmla="*/ 483 w 396"/>
                <a:gd name="T39" fmla="*/ 372 h 379"/>
                <a:gd name="T40" fmla="*/ 605 w 396"/>
                <a:gd name="T41" fmla="*/ 381 h 379"/>
                <a:gd name="T42" fmla="*/ 412 w 396"/>
                <a:gd name="T43" fmla="*/ 429 h 379"/>
                <a:gd name="T44" fmla="*/ 385 w 396"/>
                <a:gd name="T45" fmla="*/ 420 h 379"/>
                <a:gd name="T46" fmla="*/ 388 w 396"/>
                <a:gd name="T47" fmla="*/ 383 h 379"/>
                <a:gd name="T48" fmla="*/ 385 w 396"/>
                <a:gd name="T49" fmla="*/ 420 h 379"/>
                <a:gd name="T50" fmla="*/ 642 w 396"/>
                <a:gd name="T51" fmla="*/ 606 h 379"/>
                <a:gd name="T52" fmla="*/ 410 w 396"/>
                <a:gd name="T53" fmla="*/ 466 h 379"/>
                <a:gd name="T54" fmla="*/ 630 w 396"/>
                <a:gd name="T55" fmla="*/ 404 h 379"/>
                <a:gd name="T56" fmla="*/ 656 w 396"/>
                <a:gd name="T57" fmla="*/ 301 h 379"/>
                <a:gd name="T58" fmla="*/ 571 w 396"/>
                <a:gd name="T59" fmla="*/ 344 h 379"/>
                <a:gd name="T60" fmla="*/ 408 w 396"/>
                <a:gd name="T61" fmla="*/ 377 h 379"/>
                <a:gd name="T62" fmla="*/ 345 w 396"/>
                <a:gd name="T63" fmla="*/ 397 h 379"/>
                <a:gd name="T64" fmla="*/ 276 w 396"/>
                <a:gd name="T65" fmla="*/ 170 h 379"/>
                <a:gd name="T66" fmla="*/ 533 w 396"/>
                <a:gd name="T67" fmla="*/ 47 h 379"/>
                <a:gd name="T68" fmla="*/ 646 w 396"/>
                <a:gd name="T69" fmla="*/ 148 h 3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6" h="379">
                  <a:moveTo>
                    <a:pt x="378" y="74"/>
                  </a:moveTo>
                  <a:cubicBezTo>
                    <a:pt x="363" y="43"/>
                    <a:pt x="337" y="20"/>
                    <a:pt x="305" y="8"/>
                  </a:cubicBezTo>
                  <a:cubicBezTo>
                    <a:pt x="305" y="8"/>
                    <a:pt x="305" y="8"/>
                    <a:pt x="305" y="8"/>
                  </a:cubicBezTo>
                  <a:cubicBezTo>
                    <a:pt x="303" y="7"/>
                    <a:pt x="303" y="7"/>
                    <a:pt x="303" y="7"/>
                  </a:cubicBezTo>
                  <a:cubicBezTo>
                    <a:pt x="289" y="3"/>
                    <a:pt x="275" y="0"/>
                    <a:pt x="260" y="0"/>
                  </a:cubicBezTo>
                  <a:cubicBezTo>
                    <a:pt x="204" y="0"/>
                    <a:pt x="154" y="36"/>
                    <a:pt x="136" y="89"/>
                  </a:cubicBezTo>
                  <a:cubicBezTo>
                    <a:pt x="124" y="122"/>
                    <a:pt x="126" y="158"/>
                    <a:pt x="142" y="189"/>
                  </a:cubicBezTo>
                  <a:cubicBezTo>
                    <a:pt x="146" y="198"/>
                    <a:pt x="151" y="206"/>
                    <a:pt x="157" y="213"/>
                  </a:cubicBezTo>
                  <a:cubicBezTo>
                    <a:pt x="150" y="207"/>
                    <a:pt x="150" y="207"/>
                    <a:pt x="150" y="207"/>
                  </a:cubicBezTo>
                  <a:cubicBezTo>
                    <a:pt x="124" y="233"/>
                    <a:pt x="124" y="233"/>
                    <a:pt x="124" y="233"/>
                  </a:cubicBezTo>
                  <a:cubicBezTo>
                    <a:pt x="121" y="230"/>
                    <a:pt x="121" y="230"/>
                    <a:pt x="121" y="230"/>
                  </a:cubicBezTo>
                  <a:cubicBezTo>
                    <a:pt x="116" y="224"/>
                    <a:pt x="108" y="224"/>
                    <a:pt x="103" y="229"/>
                  </a:cubicBezTo>
                  <a:cubicBezTo>
                    <a:pt x="5" y="318"/>
                    <a:pt x="5" y="318"/>
                    <a:pt x="5" y="318"/>
                  </a:cubicBezTo>
                  <a:cubicBezTo>
                    <a:pt x="0" y="322"/>
                    <a:pt x="0" y="330"/>
                    <a:pt x="5" y="336"/>
                  </a:cubicBezTo>
                  <a:cubicBezTo>
                    <a:pt x="39" y="373"/>
                    <a:pt x="39" y="373"/>
                    <a:pt x="39" y="373"/>
                  </a:cubicBezTo>
                  <a:cubicBezTo>
                    <a:pt x="43" y="378"/>
                    <a:pt x="51" y="379"/>
                    <a:pt x="57" y="374"/>
                  </a:cubicBezTo>
                  <a:cubicBezTo>
                    <a:pt x="154" y="285"/>
                    <a:pt x="154" y="285"/>
                    <a:pt x="154" y="285"/>
                  </a:cubicBezTo>
                  <a:cubicBezTo>
                    <a:pt x="160" y="281"/>
                    <a:pt x="160" y="272"/>
                    <a:pt x="155" y="267"/>
                  </a:cubicBezTo>
                  <a:cubicBezTo>
                    <a:pt x="154" y="266"/>
                    <a:pt x="154" y="266"/>
                    <a:pt x="154" y="266"/>
                  </a:cubicBezTo>
                  <a:cubicBezTo>
                    <a:pt x="174" y="246"/>
                    <a:pt x="174" y="246"/>
                    <a:pt x="174" y="246"/>
                  </a:cubicBezTo>
                  <a:cubicBezTo>
                    <a:pt x="172" y="253"/>
                    <a:pt x="171" y="261"/>
                    <a:pt x="172" y="269"/>
                  </a:cubicBezTo>
                  <a:cubicBezTo>
                    <a:pt x="183" y="369"/>
                    <a:pt x="183" y="369"/>
                    <a:pt x="183" y="369"/>
                  </a:cubicBezTo>
                  <a:cubicBezTo>
                    <a:pt x="185" y="369"/>
                    <a:pt x="185" y="369"/>
                    <a:pt x="185" y="369"/>
                  </a:cubicBezTo>
                  <a:cubicBezTo>
                    <a:pt x="173" y="269"/>
                    <a:pt x="173" y="269"/>
                    <a:pt x="173" y="269"/>
                  </a:cubicBezTo>
                  <a:cubicBezTo>
                    <a:pt x="172" y="260"/>
                    <a:pt x="174" y="251"/>
                    <a:pt x="177" y="243"/>
                  </a:cubicBezTo>
                  <a:cubicBezTo>
                    <a:pt x="182" y="238"/>
                    <a:pt x="182" y="238"/>
                    <a:pt x="182" y="238"/>
                  </a:cubicBezTo>
                  <a:cubicBezTo>
                    <a:pt x="180" y="237"/>
                    <a:pt x="180" y="237"/>
                    <a:pt x="180" y="237"/>
                  </a:cubicBezTo>
                  <a:cubicBezTo>
                    <a:pt x="180" y="237"/>
                    <a:pt x="181" y="237"/>
                    <a:pt x="181" y="237"/>
                  </a:cubicBezTo>
                  <a:cubicBezTo>
                    <a:pt x="190" y="244"/>
                    <a:pt x="201" y="250"/>
                    <a:pt x="213" y="254"/>
                  </a:cubicBezTo>
                  <a:cubicBezTo>
                    <a:pt x="213" y="355"/>
                    <a:pt x="213" y="355"/>
                    <a:pt x="213" y="355"/>
                  </a:cubicBezTo>
                  <a:cubicBezTo>
                    <a:pt x="375" y="355"/>
                    <a:pt x="375" y="355"/>
                    <a:pt x="375" y="355"/>
                  </a:cubicBezTo>
                  <a:cubicBezTo>
                    <a:pt x="375" y="249"/>
                    <a:pt x="375" y="249"/>
                    <a:pt x="375" y="249"/>
                  </a:cubicBezTo>
                  <a:cubicBezTo>
                    <a:pt x="375" y="236"/>
                    <a:pt x="371" y="223"/>
                    <a:pt x="363" y="214"/>
                  </a:cubicBezTo>
                  <a:cubicBezTo>
                    <a:pt x="372" y="202"/>
                    <a:pt x="379" y="189"/>
                    <a:pt x="384" y="175"/>
                  </a:cubicBezTo>
                  <a:cubicBezTo>
                    <a:pt x="396" y="142"/>
                    <a:pt x="394" y="106"/>
                    <a:pt x="378" y="74"/>
                  </a:cubicBezTo>
                  <a:close/>
                  <a:moveTo>
                    <a:pt x="179" y="236"/>
                  </a:moveTo>
                  <a:cubicBezTo>
                    <a:pt x="179" y="235"/>
                    <a:pt x="179" y="235"/>
                    <a:pt x="179" y="235"/>
                  </a:cubicBezTo>
                  <a:cubicBezTo>
                    <a:pt x="179" y="235"/>
                    <a:pt x="179" y="235"/>
                    <a:pt x="179" y="235"/>
                  </a:cubicBezTo>
                  <a:cubicBezTo>
                    <a:pt x="179" y="236"/>
                    <a:pt x="179" y="236"/>
                    <a:pt x="179" y="236"/>
                  </a:cubicBezTo>
                  <a:close/>
                  <a:moveTo>
                    <a:pt x="270" y="208"/>
                  </a:moveTo>
                  <a:cubicBezTo>
                    <a:pt x="319" y="208"/>
                    <a:pt x="319" y="208"/>
                    <a:pt x="319" y="208"/>
                  </a:cubicBezTo>
                  <a:cubicBezTo>
                    <a:pt x="326" y="208"/>
                    <a:pt x="332" y="210"/>
                    <a:pt x="338" y="213"/>
                  </a:cubicBezTo>
                  <a:cubicBezTo>
                    <a:pt x="317" y="232"/>
                    <a:pt x="290" y="244"/>
                    <a:pt x="260" y="244"/>
                  </a:cubicBezTo>
                  <a:cubicBezTo>
                    <a:pt x="250" y="244"/>
                    <a:pt x="240" y="243"/>
                    <a:pt x="230" y="240"/>
                  </a:cubicBezTo>
                  <a:cubicBezTo>
                    <a:pt x="234" y="222"/>
                    <a:pt x="251" y="208"/>
                    <a:pt x="270" y="208"/>
                  </a:cubicBezTo>
                  <a:close/>
                  <a:moveTo>
                    <a:pt x="215" y="235"/>
                  </a:moveTo>
                  <a:cubicBezTo>
                    <a:pt x="208" y="231"/>
                    <a:pt x="200" y="227"/>
                    <a:pt x="194" y="223"/>
                  </a:cubicBezTo>
                  <a:cubicBezTo>
                    <a:pt x="200" y="218"/>
                    <a:pt x="208" y="215"/>
                    <a:pt x="217" y="214"/>
                  </a:cubicBezTo>
                  <a:cubicBezTo>
                    <a:pt x="226" y="213"/>
                    <a:pt x="226" y="213"/>
                    <a:pt x="226" y="213"/>
                  </a:cubicBezTo>
                  <a:cubicBezTo>
                    <a:pt x="221" y="219"/>
                    <a:pt x="217" y="226"/>
                    <a:pt x="215" y="235"/>
                  </a:cubicBezTo>
                  <a:close/>
                  <a:moveTo>
                    <a:pt x="359" y="249"/>
                  </a:moveTo>
                  <a:cubicBezTo>
                    <a:pt x="359" y="339"/>
                    <a:pt x="359" y="339"/>
                    <a:pt x="359" y="339"/>
                  </a:cubicBezTo>
                  <a:cubicBezTo>
                    <a:pt x="229" y="339"/>
                    <a:pt x="229" y="339"/>
                    <a:pt x="229" y="339"/>
                  </a:cubicBezTo>
                  <a:cubicBezTo>
                    <a:pt x="229" y="260"/>
                    <a:pt x="229" y="260"/>
                    <a:pt x="229" y="260"/>
                  </a:cubicBezTo>
                  <a:cubicBezTo>
                    <a:pt x="239" y="262"/>
                    <a:pt x="250" y="263"/>
                    <a:pt x="260" y="263"/>
                  </a:cubicBezTo>
                  <a:cubicBezTo>
                    <a:pt x="295" y="263"/>
                    <a:pt x="328" y="249"/>
                    <a:pt x="352" y="226"/>
                  </a:cubicBezTo>
                  <a:cubicBezTo>
                    <a:pt x="357" y="232"/>
                    <a:pt x="359" y="240"/>
                    <a:pt x="359" y="249"/>
                  </a:cubicBezTo>
                  <a:close/>
                  <a:moveTo>
                    <a:pt x="366" y="168"/>
                  </a:moveTo>
                  <a:cubicBezTo>
                    <a:pt x="362" y="180"/>
                    <a:pt x="356" y="191"/>
                    <a:pt x="349" y="201"/>
                  </a:cubicBezTo>
                  <a:cubicBezTo>
                    <a:pt x="340" y="195"/>
                    <a:pt x="330" y="192"/>
                    <a:pt x="319" y="192"/>
                  </a:cubicBezTo>
                  <a:cubicBezTo>
                    <a:pt x="270" y="192"/>
                    <a:pt x="270" y="192"/>
                    <a:pt x="270" y="192"/>
                  </a:cubicBezTo>
                  <a:cubicBezTo>
                    <a:pt x="253" y="192"/>
                    <a:pt x="238" y="200"/>
                    <a:pt x="228" y="211"/>
                  </a:cubicBezTo>
                  <a:cubicBezTo>
                    <a:pt x="217" y="212"/>
                    <a:pt x="217" y="212"/>
                    <a:pt x="217" y="212"/>
                  </a:cubicBezTo>
                  <a:cubicBezTo>
                    <a:pt x="208" y="213"/>
                    <a:pt x="199" y="217"/>
                    <a:pt x="193" y="222"/>
                  </a:cubicBezTo>
                  <a:cubicBezTo>
                    <a:pt x="178" y="211"/>
                    <a:pt x="167" y="197"/>
                    <a:pt x="159" y="181"/>
                  </a:cubicBezTo>
                  <a:cubicBezTo>
                    <a:pt x="146" y="154"/>
                    <a:pt x="144" y="123"/>
                    <a:pt x="154" y="95"/>
                  </a:cubicBezTo>
                  <a:cubicBezTo>
                    <a:pt x="170" y="50"/>
                    <a:pt x="212" y="19"/>
                    <a:pt x="260" y="19"/>
                  </a:cubicBezTo>
                  <a:cubicBezTo>
                    <a:pt x="273" y="19"/>
                    <a:pt x="285" y="21"/>
                    <a:pt x="297" y="26"/>
                  </a:cubicBezTo>
                  <a:cubicBezTo>
                    <a:pt x="297" y="26"/>
                    <a:pt x="297" y="26"/>
                    <a:pt x="297" y="26"/>
                  </a:cubicBezTo>
                  <a:cubicBezTo>
                    <a:pt x="325" y="35"/>
                    <a:pt x="348" y="56"/>
                    <a:pt x="361" y="83"/>
                  </a:cubicBezTo>
                  <a:cubicBezTo>
                    <a:pt x="374" y="110"/>
                    <a:pt x="376" y="140"/>
                    <a:pt x="366" y="168"/>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4" name="Freeform 233"/>
            <p:cNvSpPr>
              <a:spLocks noEditPoints="1"/>
            </p:cNvSpPr>
            <p:nvPr/>
          </p:nvSpPr>
          <p:spPr bwMode="auto">
            <a:xfrm>
              <a:off x="5845" y="993"/>
              <a:ext cx="223" cy="148"/>
            </a:xfrm>
            <a:custGeom>
              <a:avLst/>
              <a:gdLst>
                <a:gd name="T0" fmla="*/ 206 w 167"/>
                <a:gd name="T1" fmla="*/ 0 h 111"/>
                <a:gd name="T2" fmla="*/ 154 w 167"/>
                <a:gd name="T3" fmla="*/ 17 h 111"/>
                <a:gd name="T4" fmla="*/ 89 w 167"/>
                <a:gd name="T5" fmla="*/ 1 h 111"/>
                <a:gd name="T6" fmla="*/ 23 w 167"/>
                <a:gd name="T7" fmla="*/ 37 h 111"/>
                <a:gd name="T8" fmla="*/ 4 w 167"/>
                <a:gd name="T9" fmla="*/ 111 h 111"/>
                <a:gd name="T10" fmla="*/ 100 w 167"/>
                <a:gd name="T11" fmla="*/ 196 h 111"/>
                <a:gd name="T12" fmla="*/ 111 w 167"/>
                <a:gd name="T13" fmla="*/ 196 h 111"/>
                <a:gd name="T14" fmla="*/ 163 w 167"/>
                <a:gd name="T15" fmla="*/ 172 h 111"/>
                <a:gd name="T16" fmla="*/ 206 w 167"/>
                <a:gd name="T17" fmla="*/ 183 h 111"/>
                <a:gd name="T18" fmla="*/ 298 w 167"/>
                <a:gd name="T19" fmla="*/ 92 h 111"/>
                <a:gd name="T20" fmla="*/ 206 w 167"/>
                <a:gd name="T21" fmla="*/ 0 h 111"/>
                <a:gd name="T22" fmla="*/ 111 w 167"/>
                <a:gd name="T23" fmla="*/ 192 h 111"/>
                <a:gd name="T24" fmla="*/ 5 w 167"/>
                <a:gd name="T25" fmla="*/ 108 h 111"/>
                <a:gd name="T26" fmla="*/ 27 w 167"/>
                <a:gd name="T27" fmla="*/ 39 h 111"/>
                <a:gd name="T28" fmla="*/ 89 w 167"/>
                <a:gd name="T29" fmla="*/ 5 h 111"/>
                <a:gd name="T30" fmla="*/ 150 w 167"/>
                <a:gd name="T31" fmla="*/ 20 h 111"/>
                <a:gd name="T32" fmla="*/ 127 w 167"/>
                <a:gd name="T33" fmla="*/ 47 h 111"/>
                <a:gd name="T34" fmla="*/ 92 w 167"/>
                <a:gd name="T35" fmla="*/ 39 h 111"/>
                <a:gd name="T36" fmla="*/ 41 w 167"/>
                <a:gd name="T37" fmla="*/ 105 h 111"/>
                <a:gd name="T38" fmla="*/ 100 w 167"/>
                <a:gd name="T39" fmla="*/ 156 h 111"/>
                <a:gd name="T40" fmla="*/ 107 w 167"/>
                <a:gd name="T41" fmla="*/ 156 h 111"/>
                <a:gd name="T42" fmla="*/ 132 w 167"/>
                <a:gd name="T43" fmla="*/ 148 h 111"/>
                <a:gd name="T44" fmla="*/ 160 w 167"/>
                <a:gd name="T45" fmla="*/ 171 h 111"/>
                <a:gd name="T46" fmla="*/ 111 w 167"/>
                <a:gd name="T47" fmla="*/ 192 h 111"/>
                <a:gd name="T48" fmla="*/ 130 w 167"/>
                <a:gd name="T49" fmla="*/ 145 h 111"/>
                <a:gd name="T50" fmla="*/ 107 w 167"/>
                <a:gd name="T51" fmla="*/ 155 h 111"/>
                <a:gd name="T52" fmla="*/ 44 w 167"/>
                <a:gd name="T53" fmla="*/ 105 h 111"/>
                <a:gd name="T54" fmla="*/ 92 w 167"/>
                <a:gd name="T55" fmla="*/ 43 h 111"/>
                <a:gd name="T56" fmla="*/ 124 w 167"/>
                <a:gd name="T57" fmla="*/ 48 h 111"/>
                <a:gd name="T58" fmla="*/ 114 w 167"/>
                <a:gd name="T59" fmla="*/ 92 h 111"/>
                <a:gd name="T60" fmla="*/ 130 w 167"/>
                <a:gd name="T61" fmla="*/ 145 h 111"/>
                <a:gd name="T62" fmla="*/ 206 w 167"/>
                <a:gd name="T63" fmla="*/ 155 h 111"/>
                <a:gd name="T64" fmla="*/ 143 w 167"/>
                <a:gd name="T65" fmla="*/ 92 h 111"/>
                <a:gd name="T66" fmla="*/ 206 w 167"/>
                <a:gd name="T67" fmla="*/ 28 h 111"/>
                <a:gd name="T68" fmla="*/ 270 w 167"/>
                <a:gd name="T69" fmla="*/ 92 h 111"/>
                <a:gd name="T70" fmla="*/ 206 w 167"/>
                <a:gd name="T71" fmla="*/ 155 h 1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7" h="111">
                  <a:moveTo>
                    <a:pt x="115" y="0"/>
                  </a:moveTo>
                  <a:cubicBezTo>
                    <a:pt x="104" y="0"/>
                    <a:pt x="94" y="4"/>
                    <a:pt x="86" y="10"/>
                  </a:cubicBezTo>
                  <a:cubicBezTo>
                    <a:pt x="75" y="3"/>
                    <a:pt x="62" y="0"/>
                    <a:pt x="50" y="1"/>
                  </a:cubicBezTo>
                  <a:cubicBezTo>
                    <a:pt x="35" y="3"/>
                    <a:pt x="22" y="10"/>
                    <a:pt x="13" y="21"/>
                  </a:cubicBezTo>
                  <a:cubicBezTo>
                    <a:pt x="4" y="33"/>
                    <a:pt x="0" y="47"/>
                    <a:pt x="2" y="62"/>
                  </a:cubicBezTo>
                  <a:cubicBezTo>
                    <a:pt x="5" y="89"/>
                    <a:pt x="29" y="110"/>
                    <a:pt x="56" y="110"/>
                  </a:cubicBezTo>
                  <a:cubicBezTo>
                    <a:pt x="58" y="110"/>
                    <a:pt x="60" y="110"/>
                    <a:pt x="62" y="110"/>
                  </a:cubicBezTo>
                  <a:cubicBezTo>
                    <a:pt x="73" y="108"/>
                    <a:pt x="83" y="104"/>
                    <a:pt x="91" y="97"/>
                  </a:cubicBezTo>
                  <a:cubicBezTo>
                    <a:pt x="98" y="101"/>
                    <a:pt x="107" y="103"/>
                    <a:pt x="115" y="103"/>
                  </a:cubicBezTo>
                  <a:cubicBezTo>
                    <a:pt x="144" y="103"/>
                    <a:pt x="167" y="80"/>
                    <a:pt x="167" y="52"/>
                  </a:cubicBezTo>
                  <a:cubicBezTo>
                    <a:pt x="167" y="23"/>
                    <a:pt x="144" y="0"/>
                    <a:pt x="115" y="0"/>
                  </a:cubicBezTo>
                  <a:close/>
                  <a:moveTo>
                    <a:pt x="62" y="108"/>
                  </a:moveTo>
                  <a:cubicBezTo>
                    <a:pt x="33" y="111"/>
                    <a:pt x="7" y="90"/>
                    <a:pt x="3" y="61"/>
                  </a:cubicBezTo>
                  <a:cubicBezTo>
                    <a:pt x="2" y="47"/>
                    <a:pt x="6" y="33"/>
                    <a:pt x="15" y="22"/>
                  </a:cubicBezTo>
                  <a:cubicBezTo>
                    <a:pt x="23" y="11"/>
                    <a:pt x="36" y="4"/>
                    <a:pt x="50" y="3"/>
                  </a:cubicBezTo>
                  <a:cubicBezTo>
                    <a:pt x="62" y="1"/>
                    <a:pt x="74" y="4"/>
                    <a:pt x="84" y="11"/>
                  </a:cubicBezTo>
                  <a:cubicBezTo>
                    <a:pt x="79" y="15"/>
                    <a:pt x="74" y="20"/>
                    <a:pt x="71" y="26"/>
                  </a:cubicBezTo>
                  <a:cubicBezTo>
                    <a:pt x="65" y="23"/>
                    <a:pt x="59" y="22"/>
                    <a:pt x="52" y="22"/>
                  </a:cubicBezTo>
                  <a:cubicBezTo>
                    <a:pt x="34" y="24"/>
                    <a:pt x="21" y="41"/>
                    <a:pt x="23" y="59"/>
                  </a:cubicBezTo>
                  <a:cubicBezTo>
                    <a:pt x="25" y="76"/>
                    <a:pt x="39" y="88"/>
                    <a:pt x="56" y="88"/>
                  </a:cubicBezTo>
                  <a:cubicBezTo>
                    <a:pt x="57" y="88"/>
                    <a:pt x="58" y="88"/>
                    <a:pt x="60" y="88"/>
                  </a:cubicBezTo>
                  <a:cubicBezTo>
                    <a:pt x="65" y="88"/>
                    <a:pt x="70" y="86"/>
                    <a:pt x="74" y="83"/>
                  </a:cubicBezTo>
                  <a:cubicBezTo>
                    <a:pt x="78" y="88"/>
                    <a:pt x="84" y="93"/>
                    <a:pt x="90" y="96"/>
                  </a:cubicBezTo>
                  <a:cubicBezTo>
                    <a:pt x="82" y="103"/>
                    <a:pt x="72" y="107"/>
                    <a:pt x="62" y="108"/>
                  </a:cubicBezTo>
                  <a:close/>
                  <a:moveTo>
                    <a:pt x="73" y="82"/>
                  </a:moveTo>
                  <a:cubicBezTo>
                    <a:pt x="69" y="84"/>
                    <a:pt x="64" y="86"/>
                    <a:pt x="60" y="87"/>
                  </a:cubicBezTo>
                  <a:cubicBezTo>
                    <a:pt x="42" y="89"/>
                    <a:pt x="27" y="76"/>
                    <a:pt x="25" y="59"/>
                  </a:cubicBezTo>
                  <a:cubicBezTo>
                    <a:pt x="23" y="42"/>
                    <a:pt x="35" y="26"/>
                    <a:pt x="52" y="24"/>
                  </a:cubicBezTo>
                  <a:cubicBezTo>
                    <a:pt x="59" y="23"/>
                    <a:pt x="65" y="24"/>
                    <a:pt x="70" y="27"/>
                  </a:cubicBezTo>
                  <a:cubicBezTo>
                    <a:pt x="66" y="34"/>
                    <a:pt x="64" y="43"/>
                    <a:pt x="64" y="52"/>
                  </a:cubicBezTo>
                  <a:cubicBezTo>
                    <a:pt x="64" y="63"/>
                    <a:pt x="67" y="73"/>
                    <a:pt x="73" y="82"/>
                  </a:cubicBezTo>
                  <a:close/>
                  <a:moveTo>
                    <a:pt x="115" y="87"/>
                  </a:moveTo>
                  <a:cubicBezTo>
                    <a:pt x="96" y="87"/>
                    <a:pt x="80" y="71"/>
                    <a:pt x="80" y="52"/>
                  </a:cubicBezTo>
                  <a:cubicBezTo>
                    <a:pt x="80" y="32"/>
                    <a:pt x="96" y="16"/>
                    <a:pt x="115" y="16"/>
                  </a:cubicBezTo>
                  <a:cubicBezTo>
                    <a:pt x="135" y="16"/>
                    <a:pt x="151" y="32"/>
                    <a:pt x="151" y="52"/>
                  </a:cubicBezTo>
                  <a:cubicBezTo>
                    <a:pt x="151" y="71"/>
                    <a:pt x="135" y="87"/>
                    <a:pt x="115" y="87"/>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5" name="Rectangle 234"/>
            <p:cNvSpPr>
              <a:spLocks noChangeArrowheads="1"/>
            </p:cNvSpPr>
            <p:nvPr/>
          </p:nvSpPr>
          <p:spPr bwMode="auto">
            <a:xfrm>
              <a:off x="5892" y="1378"/>
              <a:ext cx="217" cy="22"/>
            </a:xfrm>
            <a:prstGeom prst="rect">
              <a:avLst/>
            </a:prstGeom>
            <a:solidFill>
              <a:srgbClr val="114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endParaRPr lang="fr-FR" altLang="fr-FR" sz="1633">
                <a:solidFill>
                  <a:srgbClr val="18073A"/>
                </a:solidFill>
              </a:endParaRPr>
            </a:p>
          </p:txBody>
        </p:sp>
        <p:sp>
          <p:nvSpPr>
            <p:cNvPr id="26" name="Freeform 235"/>
            <p:cNvSpPr>
              <a:spLocks/>
            </p:cNvSpPr>
            <p:nvPr/>
          </p:nvSpPr>
          <p:spPr bwMode="auto">
            <a:xfrm>
              <a:off x="5854" y="1412"/>
              <a:ext cx="204" cy="25"/>
            </a:xfrm>
            <a:custGeom>
              <a:avLst/>
              <a:gdLst>
                <a:gd name="T0" fmla="*/ 0 w 204"/>
                <a:gd name="T1" fmla="*/ 24 h 25"/>
                <a:gd name="T2" fmla="*/ 0 w 204"/>
                <a:gd name="T3" fmla="*/ 25 h 25"/>
                <a:gd name="T4" fmla="*/ 204 w 204"/>
                <a:gd name="T5" fmla="*/ 2 h 25"/>
                <a:gd name="T6" fmla="*/ 204 w 204"/>
                <a:gd name="T7" fmla="*/ 0 h 25"/>
                <a:gd name="T8" fmla="*/ 0 w 204"/>
                <a:gd name="T9" fmla="*/ 24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25">
                  <a:moveTo>
                    <a:pt x="0" y="24"/>
                  </a:moveTo>
                  <a:lnTo>
                    <a:pt x="0" y="25"/>
                  </a:lnTo>
                  <a:lnTo>
                    <a:pt x="204" y="2"/>
                  </a:lnTo>
                  <a:lnTo>
                    <a:pt x="204" y="0"/>
                  </a:lnTo>
                  <a:lnTo>
                    <a:pt x="0" y="24"/>
                  </a:ln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grpSp>
      <p:pic>
        <p:nvPicPr>
          <p:cNvPr id="27" name="Image 2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5469" y="120791"/>
            <a:ext cx="1749879" cy="858242"/>
          </a:xfrm>
          <a:prstGeom prst="rect">
            <a:avLst/>
          </a:prstGeom>
        </p:spPr>
      </p:pic>
    </p:spTree>
    <p:extLst>
      <p:ext uri="{BB962C8B-B14F-4D97-AF65-F5344CB8AC3E}">
        <p14:creationId xmlns:p14="http://schemas.microsoft.com/office/powerpoint/2010/main" val="2037690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Espace réservé du contenu 4"/>
          <p:cNvPicPr/>
          <p:nvPr/>
        </p:nvPicPr>
        <p:blipFill>
          <a:blip r:embed="rId2" cstate="email">
            <a:extLst>
              <a:ext uri="{28A0092B-C50C-407E-A947-70E740481C1C}">
                <a14:useLocalDpi xmlns:a14="http://schemas.microsoft.com/office/drawing/2010/main"/>
              </a:ext>
            </a:extLst>
          </a:blip>
          <a:stretch/>
        </p:blipFill>
        <p:spPr>
          <a:xfrm flipV="1">
            <a:off x="67" y="0"/>
            <a:ext cx="12192000" cy="6858000"/>
          </a:xfrm>
          <a:prstGeom prst="rect">
            <a:avLst/>
          </a:prstGeom>
          <a:ln>
            <a:noFill/>
          </a:ln>
        </p:spPr>
      </p:pic>
      <p:sp>
        <p:nvSpPr>
          <p:cNvPr id="91" name="TextShape 1"/>
          <p:cNvSpPr txBox="1"/>
          <p:nvPr/>
        </p:nvSpPr>
        <p:spPr>
          <a:xfrm>
            <a:off x="1750017" y="332656"/>
            <a:ext cx="9433048" cy="5544616"/>
          </a:xfrm>
          <a:prstGeom prst="rect">
            <a:avLst/>
          </a:prstGeom>
          <a:noFill/>
          <a:ln>
            <a:noFill/>
          </a:ln>
        </p:spPr>
        <p:txBody>
          <a:bodyPr lIns="88994" tIns="45718" rIns="88994" bIns="45718" anchor="ctr"/>
          <a:lstStyle/>
          <a:p>
            <a:endParaRPr lang="fr-FR" sz="1500" b="1" dirty="0">
              <a:latin typeface="Calibri" panose="020F0502020204030204" pitchFamily="34" charset="0"/>
              <a:cs typeface="Calibri" panose="020F0502020204030204" pitchFamily="34" charset="0"/>
            </a:endParaRPr>
          </a:p>
          <a:p>
            <a:endParaRPr lang="fr-FR" sz="1800" b="1" dirty="0" smtClean="0">
              <a:solidFill>
                <a:srgbClr val="0070C0"/>
              </a:solidFill>
              <a:latin typeface="Calibri" panose="020F0502020204030204" pitchFamily="34" charset="0"/>
              <a:cs typeface="Calibri" panose="020F0502020204030204" pitchFamily="34" charset="0"/>
            </a:endParaRPr>
          </a:p>
          <a:p>
            <a:r>
              <a:rPr lang="fr-FR" sz="1800" b="1" dirty="0">
                <a:solidFill>
                  <a:srgbClr val="0070C0"/>
                </a:solidFill>
                <a:latin typeface="Calibri" panose="020F0502020204030204" pitchFamily="34" charset="0"/>
                <a:cs typeface="Calibri" panose="020F0502020204030204" pitchFamily="34" charset="0"/>
              </a:rPr>
              <a:t>Ouverture par Matthieu PITON, </a:t>
            </a:r>
            <a:r>
              <a:rPr lang="fr-FR" sz="1800" dirty="0">
                <a:latin typeface="Calibri" panose="020F0502020204030204" pitchFamily="34" charset="0"/>
                <a:cs typeface="Calibri" panose="020F0502020204030204" pitchFamily="34" charset="0"/>
              </a:rPr>
              <a:t>Chef de la Mission ville</a:t>
            </a:r>
          </a:p>
          <a:p>
            <a:endParaRPr lang="fr-FR" sz="1800" b="1" dirty="0">
              <a:solidFill>
                <a:srgbClr val="0070C0"/>
              </a:solidFill>
              <a:latin typeface="Calibri" panose="020F0502020204030204" pitchFamily="34" charset="0"/>
              <a:cs typeface="Calibri" panose="020F0502020204030204" pitchFamily="34" charset="0"/>
            </a:endParaRPr>
          </a:p>
          <a:p>
            <a:pPr marL="342900" indent="-342900">
              <a:buAutoNum type="arabicParenR"/>
            </a:pPr>
            <a:r>
              <a:rPr lang="fr-FR" sz="1800" b="1" dirty="0" smtClean="0">
                <a:solidFill>
                  <a:srgbClr val="0070C0"/>
                </a:solidFill>
                <a:latin typeface="Calibri" panose="020F0502020204030204" pitchFamily="34" charset="0"/>
                <a:cs typeface="Calibri" panose="020F0502020204030204" pitchFamily="34" charset="0"/>
              </a:rPr>
              <a:t>Contrat d’engagement jeune (CEJ)</a:t>
            </a:r>
          </a:p>
          <a:p>
            <a:pPr marL="285750" indent="-285750">
              <a:buFont typeface="Arial" panose="020B0604020202020204" pitchFamily="34" charset="0"/>
              <a:buChar char="•"/>
            </a:pPr>
            <a:r>
              <a:rPr lang="fr-FR" sz="1600" dirty="0" smtClean="0">
                <a:latin typeface="Calibri" panose="020F0502020204030204" pitchFamily="34" charset="0"/>
                <a:cs typeface="Calibri" panose="020F0502020204030204" pitchFamily="34" charset="0"/>
              </a:rPr>
              <a:t>Présentation du cadre général et des modalités du CEJ – DRIEETS, Anne-Gaëlle LE STIR,</a:t>
            </a:r>
          </a:p>
          <a:p>
            <a:r>
              <a:rPr lang="fr-FR" sz="1600" dirty="0">
                <a:latin typeface="Calibri" panose="020F0502020204030204" pitchFamily="34" charset="0"/>
                <a:cs typeface="Calibri" panose="020F0502020204030204" pitchFamily="34" charset="0"/>
              </a:rPr>
              <a:t> </a:t>
            </a:r>
            <a:r>
              <a:rPr lang="fr-FR" sz="1600" dirty="0" smtClean="0">
                <a:latin typeface="Calibri" panose="020F0502020204030204" pitchFamily="34" charset="0"/>
                <a:cs typeface="Calibri" panose="020F0502020204030204" pitchFamily="34" charset="0"/>
              </a:rPr>
              <a:t>      Chargée de mission au service insertion des jeunes et des primo-arrivants</a:t>
            </a:r>
          </a:p>
          <a:p>
            <a:r>
              <a:rPr lang="fr-FR" sz="1600" i="1" dirty="0" smtClean="0">
                <a:solidFill>
                  <a:srgbClr val="0070C0"/>
                </a:solidFill>
                <a:latin typeface="Calibri" panose="020F0502020204030204" pitchFamily="34" charset="0"/>
                <a:cs typeface="Calibri" panose="020F0502020204030204" pitchFamily="34" charset="0"/>
              </a:rPr>
              <a:t>          Temps </a:t>
            </a:r>
            <a:r>
              <a:rPr lang="fr-FR" sz="1600" i="1" dirty="0">
                <a:solidFill>
                  <a:srgbClr val="0070C0"/>
                </a:solidFill>
                <a:latin typeface="Calibri" panose="020F0502020204030204" pitchFamily="34" charset="0"/>
                <a:cs typeface="Calibri" panose="020F0502020204030204" pitchFamily="34" charset="0"/>
              </a:rPr>
              <a:t>d’échanges</a:t>
            </a:r>
            <a:endParaRPr lang="fr-FR"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600" dirty="0" smtClean="0">
                <a:latin typeface="Calibri" panose="020F0502020204030204" pitchFamily="34" charset="0"/>
                <a:cs typeface="Calibri" panose="020F0502020204030204" pitchFamily="34" charset="0"/>
              </a:rPr>
              <a:t>Offre de service de Pôle emploi – Pôle emploi, Virginie THEVENOT, Direction Stratégie, Partenariats et Relations extérieures</a:t>
            </a:r>
          </a:p>
          <a:p>
            <a:r>
              <a:rPr lang="fr-FR" sz="1600" i="1" dirty="0" smtClean="0">
                <a:solidFill>
                  <a:srgbClr val="0070C0"/>
                </a:solidFill>
                <a:latin typeface="Calibri" panose="020F0502020204030204" pitchFamily="34" charset="0"/>
                <a:cs typeface="Calibri" panose="020F0502020204030204" pitchFamily="34" charset="0"/>
              </a:rPr>
              <a:t>         Temps </a:t>
            </a:r>
            <a:r>
              <a:rPr lang="fr-FR" sz="1600" i="1" dirty="0">
                <a:solidFill>
                  <a:srgbClr val="0070C0"/>
                </a:solidFill>
                <a:latin typeface="Calibri" panose="020F0502020204030204" pitchFamily="34" charset="0"/>
                <a:cs typeface="Calibri" panose="020F0502020204030204" pitchFamily="34" charset="0"/>
              </a:rPr>
              <a:t>d’échanges</a:t>
            </a:r>
            <a:endParaRPr lang="fr-FR"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600" dirty="0" smtClean="0">
                <a:latin typeface="Calibri" panose="020F0502020204030204" pitchFamily="34" charset="0"/>
                <a:cs typeface="Calibri" panose="020F0502020204030204" pitchFamily="34" charset="0"/>
              </a:rPr>
              <a:t>Offre de service des Missions locales – ARML, Frédérique MARCELLE, Chargée de mission formation </a:t>
            </a:r>
          </a:p>
          <a:p>
            <a:r>
              <a:rPr lang="fr-FR" sz="1600" i="1" dirty="0" smtClean="0">
                <a:solidFill>
                  <a:srgbClr val="0070C0"/>
                </a:solidFill>
                <a:latin typeface="Calibri" panose="020F0502020204030204" pitchFamily="34" charset="0"/>
                <a:cs typeface="Calibri" panose="020F0502020204030204" pitchFamily="34" charset="0"/>
              </a:rPr>
              <a:t>         Temps d’échanges</a:t>
            </a:r>
          </a:p>
          <a:p>
            <a:endParaRPr lang="fr-FR" sz="1600" dirty="0" smtClean="0">
              <a:latin typeface="Calibri" panose="020F0502020204030204" pitchFamily="34" charset="0"/>
              <a:cs typeface="Calibri" panose="020F0502020204030204" pitchFamily="34" charset="0"/>
            </a:endParaRPr>
          </a:p>
          <a:p>
            <a:r>
              <a:rPr lang="fr-FR" sz="1800" b="1" dirty="0" smtClean="0">
                <a:solidFill>
                  <a:srgbClr val="0070C0"/>
                </a:solidFill>
                <a:latin typeface="Calibri" panose="020F0502020204030204" pitchFamily="34" charset="0"/>
                <a:cs typeface="Calibri" panose="020F0502020204030204" pitchFamily="34" charset="0"/>
              </a:rPr>
              <a:t>2) Evénements organisés au printemps </a:t>
            </a:r>
            <a:r>
              <a:rPr lang="fr-FR" sz="2000" b="1" dirty="0">
                <a:solidFill>
                  <a:srgbClr val="0070C0"/>
                </a:solidFill>
                <a:latin typeface="Calibri" panose="020F0502020204030204" pitchFamily="34" charset="0"/>
                <a:cs typeface="Calibri" panose="020F0502020204030204" pitchFamily="34" charset="0"/>
              </a:rPr>
              <a:t> </a:t>
            </a:r>
            <a:endParaRPr lang="fr-FR" sz="2000" b="1" dirty="0" smtClean="0">
              <a:solidFill>
                <a:srgbClr val="0070C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400" dirty="0" smtClean="0">
                <a:latin typeface="Calibri" panose="020F0502020204030204" pitchFamily="34" charset="0"/>
                <a:cs typeface="Calibri" panose="020F0502020204030204" pitchFamily="34" charset="0"/>
              </a:rPr>
              <a:t> </a:t>
            </a:r>
            <a:r>
              <a:rPr lang="fr-FR" sz="1600" dirty="0" smtClean="0">
                <a:latin typeface="Calibri" panose="020F0502020204030204" pitchFamily="34" charset="0"/>
                <a:cs typeface="Calibri" panose="020F0502020204030204" pitchFamily="34" charset="0"/>
              </a:rPr>
              <a:t>Présentation du Salon Jeunes d’avenirs des 12-13 avril et du Challenge Alternance et Stages Jeunes d’avenirs – France bleu du 28 mars au 30 mai – AEF Info, Louison VALADE et Anna MAZELIER</a:t>
            </a:r>
            <a:endParaRPr lang="fr-FR" sz="1600" b="1" dirty="0" smtClean="0">
              <a:solidFill>
                <a:srgbClr val="0070C0"/>
              </a:solidFill>
              <a:latin typeface="Calibri" panose="020F0502020204030204" pitchFamily="34" charset="0"/>
              <a:cs typeface="Calibri" panose="020F0502020204030204" pitchFamily="34" charset="0"/>
            </a:endParaRPr>
          </a:p>
          <a:p>
            <a:r>
              <a:rPr lang="fr-FR" sz="1600" i="1" dirty="0" smtClean="0">
                <a:solidFill>
                  <a:srgbClr val="0070C0"/>
                </a:solidFill>
                <a:latin typeface="Calibri" panose="020F0502020204030204" pitchFamily="34" charset="0"/>
                <a:cs typeface="Calibri" panose="020F0502020204030204" pitchFamily="34" charset="0"/>
              </a:rPr>
              <a:t>         Temps d’échanges</a:t>
            </a:r>
          </a:p>
          <a:p>
            <a:endParaRPr lang="fr-FR" sz="1400" dirty="0">
              <a:latin typeface="Calibri" panose="020F0502020204030204" pitchFamily="34" charset="0"/>
              <a:cs typeface="Calibri" panose="020F0502020204030204" pitchFamily="34" charset="0"/>
            </a:endParaRPr>
          </a:p>
          <a:p>
            <a:pPr marL="0" lvl="1"/>
            <a:r>
              <a:rPr lang="fr-FR" sz="1800" b="1" dirty="0" smtClean="0">
                <a:solidFill>
                  <a:srgbClr val="0070C0"/>
                </a:solidFill>
                <a:latin typeface="Calibri" panose="020F0502020204030204" pitchFamily="34" charset="0"/>
                <a:cs typeface="Calibri" panose="020F0502020204030204" pitchFamily="34" charset="0"/>
              </a:rPr>
              <a:t>3) Résultats de l’analyse des sorties positives du PRIJ</a:t>
            </a:r>
          </a:p>
          <a:p>
            <a:pPr marL="285750" lvl="1" indent="-285750">
              <a:buFont typeface="Arial" panose="020B0604020202020204" pitchFamily="34" charset="0"/>
              <a:buChar char="•"/>
            </a:pPr>
            <a:r>
              <a:rPr lang="fr-FR" sz="1600" dirty="0" smtClean="0">
                <a:latin typeface="Calibri" panose="020F0502020204030204" pitchFamily="34" charset="0"/>
                <a:cs typeface="Calibri" panose="020F0502020204030204" pitchFamily="34" charset="0"/>
              </a:rPr>
              <a:t>Présentation des résultats issus du traitement des questionnaires renseignés par les référents de parcours – </a:t>
            </a:r>
            <a:r>
              <a:rPr lang="fr-FR" sz="1600" dirty="0" err="1" smtClean="0">
                <a:latin typeface="Calibri" panose="020F0502020204030204" pitchFamily="34" charset="0"/>
                <a:cs typeface="Calibri" panose="020F0502020204030204" pitchFamily="34" charset="0"/>
              </a:rPr>
              <a:t>Asdo</a:t>
            </a:r>
            <a:r>
              <a:rPr lang="fr-FR" sz="1600" dirty="0" smtClean="0">
                <a:latin typeface="Calibri" panose="020F0502020204030204" pitchFamily="34" charset="0"/>
                <a:cs typeface="Calibri" panose="020F0502020204030204" pitchFamily="34" charset="0"/>
              </a:rPr>
              <a:t> études, Christian LAUBRESSAC et Julie ROLLIN</a:t>
            </a:r>
          </a:p>
          <a:p>
            <a:pPr marL="0" lvl="1"/>
            <a:r>
              <a:rPr lang="fr-FR" sz="1600" i="1" dirty="0">
                <a:solidFill>
                  <a:srgbClr val="0070C0"/>
                </a:solidFill>
                <a:latin typeface="Calibri" panose="020F0502020204030204" pitchFamily="34" charset="0"/>
                <a:cs typeface="Calibri" panose="020F0502020204030204" pitchFamily="34" charset="0"/>
              </a:rPr>
              <a:t> </a:t>
            </a:r>
            <a:r>
              <a:rPr lang="fr-FR" sz="1600" i="1" dirty="0" smtClean="0">
                <a:solidFill>
                  <a:srgbClr val="0070C0"/>
                </a:solidFill>
                <a:latin typeface="Calibri" panose="020F0502020204030204" pitchFamily="34" charset="0"/>
                <a:cs typeface="Calibri" panose="020F0502020204030204" pitchFamily="34" charset="0"/>
              </a:rPr>
              <a:t>        Temps d’échanges</a:t>
            </a:r>
          </a:p>
          <a:p>
            <a:pPr indent="-457"/>
            <a:r>
              <a:rPr lang="fr-FR" sz="1800" b="1" dirty="0" smtClean="0">
                <a:solidFill>
                  <a:srgbClr val="0070C0"/>
                </a:solidFill>
                <a:latin typeface="Calibri" panose="020F0502020204030204" pitchFamily="34" charset="0"/>
                <a:cs typeface="Calibri" panose="020F0502020204030204" pitchFamily="34" charset="0"/>
              </a:rPr>
              <a:t>                                                                     Clôture </a:t>
            </a:r>
            <a:r>
              <a:rPr lang="fr-FR" sz="1800" b="1" dirty="0">
                <a:solidFill>
                  <a:srgbClr val="0070C0"/>
                </a:solidFill>
                <a:latin typeface="Calibri" panose="020F0502020204030204" pitchFamily="34" charset="0"/>
                <a:cs typeface="Calibri" panose="020F0502020204030204" pitchFamily="34" charset="0"/>
              </a:rPr>
              <a:t>par </a:t>
            </a:r>
            <a:r>
              <a:rPr lang="fr-FR" sz="1800" b="1" dirty="0" smtClean="0">
                <a:solidFill>
                  <a:srgbClr val="0070C0"/>
                </a:solidFill>
                <a:latin typeface="Calibri" panose="020F0502020204030204" pitchFamily="34" charset="0"/>
                <a:cs typeface="Calibri" panose="020F0502020204030204" pitchFamily="34" charset="0"/>
              </a:rPr>
              <a:t>Matthieu PITON, </a:t>
            </a:r>
            <a:r>
              <a:rPr lang="fr-FR" sz="1800" dirty="0" smtClean="0">
                <a:latin typeface="Calibri" panose="020F0502020204030204" pitchFamily="34" charset="0"/>
                <a:cs typeface="Calibri" panose="020F0502020204030204" pitchFamily="34" charset="0"/>
              </a:rPr>
              <a:t>Chef de la Mission ville</a:t>
            </a:r>
            <a:endParaRPr lang="fr-FR" sz="1800" dirty="0">
              <a:latin typeface="Calibri" panose="020F0502020204030204" pitchFamily="34" charset="0"/>
              <a:cs typeface="Calibri" panose="020F0502020204030204" pitchFamily="34" charset="0"/>
            </a:endParaRPr>
          </a:p>
          <a:p>
            <a:pPr marL="442529" lvl="1"/>
            <a:endParaRPr lang="fr-FR" sz="1800" b="1" dirty="0">
              <a:solidFill>
                <a:srgbClr val="0070C0"/>
              </a:solidFill>
              <a:latin typeface="Calibri" panose="020F0502020204030204" pitchFamily="34" charset="0"/>
              <a:cs typeface="Calibri" panose="020F0502020204030204" pitchFamily="34" charset="0"/>
            </a:endParaRPr>
          </a:p>
          <a:p>
            <a:r>
              <a:rPr lang="fr-FR" sz="2000" b="1" dirty="0">
                <a:solidFill>
                  <a:srgbClr val="0070C0"/>
                </a:solidFill>
                <a:latin typeface="Calibri" panose="020F0502020204030204" pitchFamily="34" charset="0"/>
                <a:cs typeface="Calibri" panose="020F0502020204030204" pitchFamily="34" charset="0"/>
              </a:rPr>
              <a:t>                                                         </a:t>
            </a:r>
            <a:endParaRPr lang="fr-FR" spc="-1" dirty="0">
              <a:solidFill>
                <a:srgbClr val="000000"/>
              </a:solidFill>
              <a:latin typeface="Calibri"/>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L’Accompagnement des Jeunes </a:t>
            </a:r>
            <a:r>
              <a:rPr lang="fr-FR" dirty="0" smtClean="0"/>
              <a:t>en </a:t>
            </a:r>
            <a:r>
              <a:rPr lang="fr-FR" dirty="0"/>
              <a:t>Ile-de-France </a:t>
            </a:r>
            <a:br>
              <a:rPr lang="fr-FR" dirty="0"/>
            </a:br>
            <a:r>
              <a:rPr lang="fr-FR" i="1" dirty="0"/>
              <a:t>En quelques </a:t>
            </a:r>
            <a:r>
              <a:rPr lang="fr-FR" i="1" dirty="0">
                <a:solidFill>
                  <a:schemeClr val="accent6">
                    <a:lumMod val="75000"/>
                  </a:schemeClr>
                </a:solidFill>
              </a:rPr>
              <a:t>chiffres </a:t>
            </a:r>
            <a:endParaRPr lang="fr-FR" dirty="0"/>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solidFill>
                  <a:srgbClr val="FFFFFF"/>
                </a:solidFill>
              </a:rPr>
              <a:pPr/>
              <a:t>20</a:t>
            </a:fld>
            <a:endParaRPr lang="fr-FR">
              <a:solidFill>
                <a:srgbClr val="FFFFFF"/>
              </a:solidFill>
            </a:endParaRPr>
          </a:p>
        </p:txBody>
      </p:sp>
      <p:sp>
        <p:nvSpPr>
          <p:cNvPr id="6" name="Espace réservé du texte 5"/>
          <p:cNvSpPr>
            <a:spLocks noGrp="1"/>
          </p:cNvSpPr>
          <p:nvPr>
            <p:ph type="body" sz="quarter" idx="16"/>
          </p:nvPr>
        </p:nvSpPr>
        <p:spPr/>
        <p:txBody>
          <a:bodyPr/>
          <a:lstStyle/>
          <a:p>
            <a:r>
              <a:rPr lang="fr-FR" dirty="0" smtClean="0"/>
              <a:t>AIJ</a:t>
            </a:r>
            <a:endParaRPr lang="fr-FR" dirty="0"/>
          </a:p>
        </p:txBody>
      </p:sp>
      <p:sp>
        <p:nvSpPr>
          <p:cNvPr id="7" name="ZoneTexte 6"/>
          <p:cNvSpPr txBox="1"/>
          <p:nvPr/>
        </p:nvSpPr>
        <p:spPr>
          <a:xfrm>
            <a:off x="1887664" y="3309705"/>
            <a:ext cx="9244527" cy="874085"/>
          </a:xfrm>
          <a:prstGeom prst="rect">
            <a:avLst/>
          </a:prstGeom>
          <a:noFill/>
        </p:spPr>
        <p:txBody>
          <a:bodyPr wrap="square" rtlCol="0">
            <a:spAutoFit/>
          </a:bodyPr>
          <a:lstStyle/>
          <a:p>
            <a:pPr defTabSz="914400"/>
            <a:r>
              <a:rPr lang="fr-FR" sz="2540" b="1" dirty="0">
                <a:solidFill>
                  <a:srgbClr val="CD1251">
                    <a:lumMod val="75000"/>
                  </a:srgbClr>
                </a:solidFill>
                <a:latin typeface="Arial" charset="0"/>
                <a:cs typeface="Arial" charset="0"/>
              </a:rPr>
              <a:t>51 700  </a:t>
            </a:r>
            <a:r>
              <a:rPr lang="fr-FR" sz="2540" b="1" dirty="0">
                <a:solidFill>
                  <a:srgbClr val="00597C"/>
                </a:solidFill>
                <a:cs typeface="Calibri" pitchFamily="34" charset="0"/>
              </a:rPr>
              <a:t>jeunes  accompagnés </a:t>
            </a:r>
            <a:r>
              <a:rPr lang="fr-FR" sz="1633" b="1" dirty="0">
                <a:solidFill>
                  <a:srgbClr val="00597C"/>
                </a:solidFill>
                <a:cs typeface="Calibri" pitchFamily="34" charset="0"/>
              </a:rPr>
              <a:t>en 2021 en AIJ en IDF</a:t>
            </a:r>
          </a:p>
          <a:p>
            <a:pPr defTabSz="914400"/>
            <a:r>
              <a:rPr lang="fr-FR" sz="2540" b="1" dirty="0">
                <a:solidFill>
                  <a:srgbClr val="CD1251">
                    <a:lumMod val="75000"/>
                  </a:srgbClr>
                </a:solidFill>
                <a:latin typeface="Arial" charset="0"/>
                <a:cs typeface="Arial" charset="0"/>
              </a:rPr>
              <a:t>12 900  </a:t>
            </a:r>
            <a:r>
              <a:rPr lang="fr-FR" sz="2540" b="1" dirty="0">
                <a:solidFill>
                  <a:srgbClr val="00597C"/>
                </a:solidFill>
                <a:cs typeface="Calibri" pitchFamily="34" charset="0"/>
              </a:rPr>
              <a:t>jeunes en cours </a:t>
            </a:r>
            <a:r>
              <a:rPr lang="fr-FR" sz="2540" b="1" dirty="0" smtClean="0">
                <a:solidFill>
                  <a:srgbClr val="00597C"/>
                </a:solidFill>
                <a:cs typeface="Calibri" pitchFamily="34" charset="0"/>
              </a:rPr>
              <a:t>d’accompagnement en AIJ </a:t>
            </a:r>
            <a:r>
              <a:rPr lang="fr-FR" sz="1633" b="1" dirty="0">
                <a:solidFill>
                  <a:srgbClr val="00597C"/>
                </a:solidFill>
                <a:cs typeface="Calibri" pitchFamily="34" charset="0"/>
              </a:rPr>
              <a:t>actuellement en IDF </a:t>
            </a:r>
          </a:p>
        </p:txBody>
      </p:sp>
      <p:sp>
        <p:nvSpPr>
          <p:cNvPr id="8" name="ZoneTexte 4"/>
          <p:cNvSpPr txBox="1">
            <a:spLocks noChangeArrowheads="1"/>
          </p:cNvSpPr>
          <p:nvPr/>
        </p:nvSpPr>
        <p:spPr bwMode="auto">
          <a:xfrm>
            <a:off x="1887672" y="2432536"/>
            <a:ext cx="9205799" cy="59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r>
              <a:rPr lang="fr-FR" altLang="fr-FR" sz="1633" b="1" dirty="0">
                <a:solidFill>
                  <a:srgbClr val="00597C"/>
                </a:solidFill>
                <a:latin typeface="Calibri" pitchFamily="34" charset="0"/>
                <a:cs typeface="Calibri" pitchFamily="34" charset="0"/>
              </a:rPr>
              <a:t>Depuis le 1er mars,</a:t>
            </a:r>
            <a:r>
              <a:rPr lang="fr-FR" altLang="fr-FR" sz="3266" b="1" dirty="0">
                <a:solidFill>
                  <a:srgbClr val="CD1251">
                    <a:lumMod val="75000"/>
                  </a:srgbClr>
                </a:solidFill>
              </a:rPr>
              <a:t>163</a:t>
            </a:r>
            <a:r>
              <a:rPr lang="fr-FR" altLang="fr-FR" sz="1633" b="1" dirty="0">
                <a:solidFill>
                  <a:srgbClr val="007CBF"/>
                </a:solidFill>
              </a:rPr>
              <a:t> </a:t>
            </a:r>
            <a:r>
              <a:rPr lang="fr-FR" altLang="fr-FR" sz="1633" b="1" dirty="0">
                <a:solidFill>
                  <a:srgbClr val="00597C"/>
                </a:solidFill>
                <a:latin typeface="Calibri" pitchFamily="34" charset="0"/>
                <a:cs typeface="Calibri" pitchFamily="34" charset="0"/>
              </a:rPr>
              <a:t>conseillers Pôle emploi AIJ + </a:t>
            </a:r>
            <a:r>
              <a:rPr lang="fr-FR" altLang="fr-FR" sz="3266" b="1" dirty="0">
                <a:solidFill>
                  <a:srgbClr val="CD1251">
                    <a:lumMod val="75000"/>
                  </a:srgbClr>
                </a:solidFill>
              </a:rPr>
              <a:t>269</a:t>
            </a:r>
            <a:r>
              <a:rPr lang="fr-FR" altLang="fr-FR" sz="1633" b="1" dirty="0">
                <a:solidFill>
                  <a:srgbClr val="00597C"/>
                </a:solidFill>
                <a:latin typeface="Calibri" pitchFamily="34" charset="0"/>
                <a:cs typeface="Calibri" pitchFamily="34" charset="0"/>
              </a:rPr>
              <a:t> conseillers CEJ</a:t>
            </a:r>
          </a:p>
        </p:txBody>
      </p:sp>
      <p:sp>
        <p:nvSpPr>
          <p:cNvPr id="10" name="ZoneTexte 10"/>
          <p:cNvSpPr txBox="1">
            <a:spLocks noChangeArrowheads="1"/>
          </p:cNvSpPr>
          <p:nvPr/>
        </p:nvSpPr>
        <p:spPr bwMode="auto">
          <a:xfrm>
            <a:off x="1965119" y="4717363"/>
            <a:ext cx="8907017" cy="76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r>
              <a:rPr lang="fr-FR" altLang="fr-FR" sz="1452" b="1" dirty="0">
                <a:solidFill>
                  <a:srgbClr val="00597C"/>
                </a:solidFill>
                <a:latin typeface="Calibri" pitchFamily="34" charset="0"/>
                <a:cs typeface="Calibri" pitchFamily="34" charset="0"/>
              </a:rPr>
              <a:t>Objectif :</a:t>
            </a:r>
          </a:p>
          <a:p>
            <a:pPr defTabSz="914400"/>
            <a:r>
              <a:rPr lang="fr-FR" altLang="fr-FR" sz="2903" b="1" dirty="0">
                <a:solidFill>
                  <a:srgbClr val="00597C"/>
                </a:solidFill>
              </a:rPr>
              <a:t>2021-2023 :</a:t>
            </a:r>
            <a:r>
              <a:rPr lang="fr-FR" altLang="fr-FR" sz="2903" b="1" dirty="0">
                <a:solidFill>
                  <a:srgbClr val="007CBF"/>
                </a:solidFill>
              </a:rPr>
              <a:t> </a:t>
            </a:r>
            <a:r>
              <a:rPr lang="fr-FR" altLang="fr-FR" sz="2903" b="1" dirty="0">
                <a:solidFill>
                  <a:srgbClr val="CD1251">
                    <a:lumMod val="75000"/>
                  </a:srgbClr>
                </a:solidFill>
              </a:rPr>
              <a:t>106 650 </a:t>
            </a:r>
            <a:r>
              <a:rPr lang="fr-FR" altLang="fr-FR" sz="1452" b="1" dirty="0">
                <a:solidFill>
                  <a:srgbClr val="00597C"/>
                </a:solidFill>
                <a:latin typeface="Calibri" pitchFamily="34" charset="0"/>
                <a:cs typeface="Calibri" pitchFamily="34" charset="0"/>
              </a:rPr>
              <a:t>jeunes accompagnés en AIJ </a:t>
            </a:r>
            <a:r>
              <a:rPr lang="fr-FR" altLang="fr-FR" sz="1452" b="1" dirty="0" smtClean="0">
                <a:solidFill>
                  <a:srgbClr val="00597C"/>
                </a:solidFill>
                <a:latin typeface="Calibri" pitchFamily="34" charset="0"/>
                <a:cs typeface="Calibri" pitchFamily="34" charset="0"/>
              </a:rPr>
              <a:t>IDF</a:t>
            </a:r>
            <a:endParaRPr lang="fr-FR" altLang="fr-FR" sz="1452" b="1" dirty="0">
              <a:solidFill>
                <a:srgbClr val="00597C"/>
              </a:solidFill>
              <a:latin typeface="Calibri" pitchFamily="34" charset="0"/>
              <a:cs typeface="Calibri" pitchFamily="34" charset="0"/>
            </a:endParaRPr>
          </a:p>
        </p:txBody>
      </p:sp>
      <p:grpSp>
        <p:nvGrpSpPr>
          <p:cNvPr id="11" name="Group 183"/>
          <p:cNvGrpSpPr>
            <a:grpSpLocks noChangeAspect="1"/>
          </p:cNvGrpSpPr>
          <p:nvPr/>
        </p:nvGrpSpPr>
        <p:grpSpPr bwMode="auto">
          <a:xfrm>
            <a:off x="818019" y="3374751"/>
            <a:ext cx="694153" cy="691273"/>
            <a:chOff x="1634" y="2587"/>
            <a:chExt cx="482" cy="480"/>
          </a:xfrm>
        </p:grpSpPr>
        <p:sp>
          <p:nvSpPr>
            <p:cNvPr id="12" name="Freeform 184"/>
            <p:cNvSpPr>
              <a:spLocks noEditPoints="1"/>
            </p:cNvSpPr>
            <p:nvPr/>
          </p:nvSpPr>
          <p:spPr bwMode="auto">
            <a:xfrm>
              <a:off x="1719" y="2636"/>
              <a:ext cx="173" cy="177"/>
            </a:xfrm>
            <a:custGeom>
              <a:avLst/>
              <a:gdLst>
                <a:gd name="T0" fmla="*/ 235 w 114"/>
                <a:gd name="T1" fmla="*/ 30 h 117"/>
                <a:gd name="T2" fmla="*/ 235 w 114"/>
                <a:gd name="T3" fmla="*/ 231 h 117"/>
                <a:gd name="T4" fmla="*/ 35 w 114"/>
                <a:gd name="T5" fmla="*/ 179 h 117"/>
                <a:gd name="T6" fmla="*/ 235 w 114"/>
                <a:gd name="T7" fmla="*/ 30 h 117"/>
                <a:gd name="T8" fmla="*/ 263 w 114"/>
                <a:gd name="T9" fmla="*/ 0 h 117"/>
                <a:gd name="T10" fmla="*/ 0 w 114"/>
                <a:gd name="T11" fmla="*/ 197 h 117"/>
                <a:gd name="T12" fmla="*/ 263 w 114"/>
                <a:gd name="T13" fmla="*/ 268 h 117"/>
                <a:gd name="T14" fmla="*/ 263 w 114"/>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 h="117">
                  <a:moveTo>
                    <a:pt x="102" y="13"/>
                  </a:moveTo>
                  <a:cubicBezTo>
                    <a:pt x="102" y="101"/>
                    <a:pt x="102" y="101"/>
                    <a:pt x="102" y="101"/>
                  </a:cubicBezTo>
                  <a:cubicBezTo>
                    <a:pt x="15" y="78"/>
                    <a:pt x="15" y="78"/>
                    <a:pt x="15" y="78"/>
                  </a:cubicBezTo>
                  <a:cubicBezTo>
                    <a:pt x="30" y="42"/>
                    <a:pt x="64" y="17"/>
                    <a:pt x="102" y="13"/>
                  </a:cubicBezTo>
                  <a:moveTo>
                    <a:pt x="114" y="0"/>
                  </a:moveTo>
                  <a:cubicBezTo>
                    <a:pt x="60" y="0"/>
                    <a:pt x="14" y="36"/>
                    <a:pt x="0" y="86"/>
                  </a:cubicBezTo>
                  <a:cubicBezTo>
                    <a:pt x="114" y="117"/>
                    <a:pt x="114" y="117"/>
                    <a:pt x="114" y="117"/>
                  </a:cubicBezTo>
                  <a:cubicBezTo>
                    <a:pt x="114" y="0"/>
                    <a:pt x="114" y="0"/>
                    <a:pt x="114" y="0"/>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13" name="Freeform 185"/>
            <p:cNvSpPr>
              <a:spLocks noEditPoints="1"/>
            </p:cNvSpPr>
            <p:nvPr/>
          </p:nvSpPr>
          <p:spPr bwMode="auto">
            <a:xfrm>
              <a:off x="1706" y="2784"/>
              <a:ext cx="183" cy="130"/>
            </a:xfrm>
            <a:custGeom>
              <a:avLst/>
              <a:gdLst>
                <a:gd name="T0" fmla="*/ 32 w 121"/>
                <a:gd name="T1" fmla="*/ 35 h 86"/>
                <a:gd name="T2" fmla="*/ 200 w 121"/>
                <a:gd name="T3" fmla="*/ 77 h 86"/>
                <a:gd name="T4" fmla="*/ 41 w 121"/>
                <a:gd name="T5" fmla="*/ 157 h 86"/>
                <a:gd name="T6" fmla="*/ 27 w 121"/>
                <a:gd name="T7" fmla="*/ 76 h 86"/>
                <a:gd name="T8" fmla="*/ 32 w 121"/>
                <a:gd name="T9" fmla="*/ 35 h 86"/>
                <a:gd name="T10" fmla="*/ 12 w 121"/>
                <a:gd name="T11" fmla="*/ 0 h 86"/>
                <a:gd name="T12" fmla="*/ 0 w 121"/>
                <a:gd name="T13" fmla="*/ 76 h 86"/>
                <a:gd name="T14" fmla="*/ 27 w 121"/>
                <a:gd name="T15" fmla="*/ 197 h 86"/>
                <a:gd name="T16" fmla="*/ 277 w 121"/>
                <a:gd name="T17" fmla="*/ 68 h 86"/>
                <a:gd name="T18" fmla="*/ 12 w 121"/>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86">
                  <a:moveTo>
                    <a:pt x="14" y="15"/>
                  </a:moveTo>
                  <a:cubicBezTo>
                    <a:pt x="87" y="34"/>
                    <a:pt x="87" y="34"/>
                    <a:pt x="87" y="34"/>
                  </a:cubicBezTo>
                  <a:cubicBezTo>
                    <a:pt x="18" y="69"/>
                    <a:pt x="18" y="69"/>
                    <a:pt x="18" y="69"/>
                  </a:cubicBezTo>
                  <a:cubicBezTo>
                    <a:pt x="14" y="58"/>
                    <a:pt x="12" y="46"/>
                    <a:pt x="12" y="33"/>
                  </a:cubicBezTo>
                  <a:cubicBezTo>
                    <a:pt x="12" y="27"/>
                    <a:pt x="13" y="21"/>
                    <a:pt x="14" y="15"/>
                  </a:cubicBezTo>
                  <a:moveTo>
                    <a:pt x="5" y="0"/>
                  </a:moveTo>
                  <a:cubicBezTo>
                    <a:pt x="2" y="10"/>
                    <a:pt x="0" y="22"/>
                    <a:pt x="0" y="33"/>
                  </a:cubicBezTo>
                  <a:cubicBezTo>
                    <a:pt x="0" y="52"/>
                    <a:pt x="4" y="70"/>
                    <a:pt x="12" y="86"/>
                  </a:cubicBezTo>
                  <a:cubicBezTo>
                    <a:pt x="121" y="30"/>
                    <a:pt x="121" y="30"/>
                    <a:pt x="121" y="30"/>
                  </a:cubicBezTo>
                  <a:cubicBezTo>
                    <a:pt x="5" y="0"/>
                    <a:pt x="5" y="0"/>
                    <a:pt x="5" y="0"/>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14" name="Freeform 186"/>
            <p:cNvSpPr>
              <a:spLocks noEditPoints="1"/>
            </p:cNvSpPr>
            <p:nvPr/>
          </p:nvSpPr>
          <p:spPr bwMode="auto">
            <a:xfrm>
              <a:off x="1730" y="2845"/>
              <a:ext cx="162" cy="184"/>
            </a:xfrm>
            <a:custGeom>
              <a:avLst/>
              <a:gdLst>
                <a:gd name="T0" fmla="*/ 218 w 107"/>
                <a:gd name="T1" fmla="*/ 45 h 122"/>
                <a:gd name="T2" fmla="*/ 218 w 107"/>
                <a:gd name="T3" fmla="*/ 247 h 122"/>
                <a:gd name="T4" fmla="*/ 39 w 107"/>
                <a:gd name="T5" fmla="*/ 136 h 122"/>
                <a:gd name="T6" fmla="*/ 218 w 107"/>
                <a:gd name="T7" fmla="*/ 45 h 122"/>
                <a:gd name="T8" fmla="*/ 245 w 107"/>
                <a:gd name="T9" fmla="*/ 0 h 122"/>
                <a:gd name="T10" fmla="*/ 0 w 107"/>
                <a:gd name="T11" fmla="*/ 125 h 122"/>
                <a:gd name="T12" fmla="*/ 245 w 107"/>
                <a:gd name="T13" fmla="*/ 278 h 122"/>
                <a:gd name="T14" fmla="*/ 245 w 107"/>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22">
                  <a:moveTo>
                    <a:pt x="95" y="20"/>
                  </a:moveTo>
                  <a:cubicBezTo>
                    <a:pt x="95" y="109"/>
                    <a:pt x="95" y="109"/>
                    <a:pt x="95" y="109"/>
                  </a:cubicBezTo>
                  <a:cubicBezTo>
                    <a:pt x="63" y="105"/>
                    <a:pt x="34" y="88"/>
                    <a:pt x="17" y="60"/>
                  </a:cubicBezTo>
                  <a:cubicBezTo>
                    <a:pt x="95" y="20"/>
                    <a:pt x="95" y="20"/>
                    <a:pt x="95" y="20"/>
                  </a:cubicBezTo>
                  <a:moveTo>
                    <a:pt x="107" y="0"/>
                  </a:moveTo>
                  <a:cubicBezTo>
                    <a:pt x="0" y="55"/>
                    <a:pt x="0" y="55"/>
                    <a:pt x="0" y="55"/>
                  </a:cubicBezTo>
                  <a:cubicBezTo>
                    <a:pt x="20" y="95"/>
                    <a:pt x="60" y="122"/>
                    <a:pt x="107" y="122"/>
                  </a:cubicBezTo>
                  <a:cubicBezTo>
                    <a:pt x="107" y="0"/>
                    <a:pt x="107" y="0"/>
                    <a:pt x="107" y="0"/>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15" name="Freeform 187"/>
            <p:cNvSpPr>
              <a:spLocks noEditPoints="1"/>
            </p:cNvSpPr>
            <p:nvPr/>
          </p:nvSpPr>
          <p:spPr bwMode="auto">
            <a:xfrm>
              <a:off x="1908" y="2621"/>
              <a:ext cx="65" cy="186"/>
            </a:xfrm>
            <a:custGeom>
              <a:avLst/>
              <a:gdLst>
                <a:gd name="T0" fmla="*/ 27 w 43"/>
                <a:gd name="T1" fmla="*/ 27 h 123"/>
                <a:gd name="T2" fmla="*/ 63 w 43"/>
                <a:gd name="T3" fmla="*/ 35 h 123"/>
                <a:gd name="T4" fmla="*/ 27 w 43"/>
                <a:gd name="T5" fmla="*/ 130 h 123"/>
                <a:gd name="T6" fmla="*/ 27 w 43"/>
                <a:gd name="T7" fmla="*/ 27 h 123"/>
                <a:gd name="T8" fmla="*/ 0 w 43"/>
                <a:gd name="T9" fmla="*/ 0 h 123"/>
                <a:gd name="T10" fmla="*/ 0 w 43"/>
                <a:gd name="T11" fmla="*/ 281 h 123"/>
                <a:gd name="T12" fmla="*/ 98 w 43"/>
                <a:gd name="T13" fmla="*/ 17 h 123"/>
                <a:gd name="T14" fmla="*/ 0 w 43"/>
                <a:gd name="T15" fmla="*/ 0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123">
                  <a:moveTo>
                    <a:pt x="12" y="12"/>
                  </a:moveTo>
                  <a:cubicBezTo>
                    <a:pt x="17" y="13"/>
                    <a:pt x="22" y="14"/>
                    <a:pt x="28" y="15"/>
                  </a:cubicBezTo>
                  <a:cubicBezTo>
                    <a:pt x="12" y="57"/>
                    <a:pt x="12" y="57"/>
                    <a:pt x="12" y="57"/>
                  </a:cubicBezTo>
                  <a:cubicBezTo>
                    <a:pt x="12" y="12"/>
                    <a:pt x="12" y="12"/>
                    <a:pt x="12" y="12"/>
                  </a:cubicBezTo>
                  <a:moveTo>
                    <a:pt x="0" y="0"/>
                  </a:moveTo>
                  <a:cubicBezTo>
                    <a:pt x="0" y="123"/>
                    <a:pt x="0" y="123"/>
                    <a:pt x="0" y="123"/>
                  </a:cubicBezTo>
                  <a:cubicBezTo>
                    <a:pt x="43" y="7"/>
                    <a:pt x="43" y="7"/>
                    <a:pt x="43" y="7"/>
                  </a:cubicBezTo>
                  <a:cubicBezTo>
                    <a:pt x="30" y="2"/>
                    <a:pt x="15" y="0"/>
                    <a:pt x="0" y="0"/>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16" name="Freeform 188"/>
            <p:cNvSpPr>
              <a:spLocks noEditPoints="1"/>
            </p:cNvSpPr>
            <p:nvPr/>
          </p:nvSpPr>
          <p:spPr bwMode="auto">
            <a:xfrm>
              <a:off x="1916" y="2663"/>
              <a:ext cx="187" cy="363"/>
            </a:xfrm>
            <a:custGeom>
              <a:avLst/>
              <a:gdLst>
                <a:gd name="T0" fmla="*/ 113 w 124"/>
                <a:gd name="T1" fmla="*/ 36 h 240"/>
                <a:gd name="T2" fmla="*/ 255 w 124"/>
                <a:gd name="T3" fmla="*/ 265 h 240"/>
                <a:gd name="T4" fmla="*/ 27 w 124"/>
                <a:gd name="T5" fmla="*/ 519 h 240"/>
                <a:gd name="T6" fmla="*/ 27 w 124"/>
                <a:gd name="T7" fmla="*/ 269 h 240"/>
                <a:gd name="T8" fmla="*/ 113 w 124"/>
                <a:gd name="T9" fmla="*/ 36 h 240"/>
                <a:gd name="T10" fmla="*/ 100 w 124"/>
                <a:gd name="T11" fmla="*/ 0 h 240"/>
                <a:gd name="T12" fmla="*/ 0 w 124"/>
                <a:gd name="T13" fmla="*/ 265 h 240"/>
                <a:gd name="T14" fmla="*/ 0 w 124"/>
                <a:gd name="T15" fmla="*/ 549 h 240"/>
                <a:gd name="T16" fmla="*/ 282 w 124"/>
                <a:gd name="T17" fmla="*/ 265 h 240"/>
                <a:gd name="T18" fmla="*/ 100 w 124"/>
                <a:gd name="T19" fmla="*/ 0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 h="240">
                  <a:moveTo>
                    <a:pt x="50" y="16"/>
                  </a:moveTo>
                  <a:cubicBezTo>
                    <a:pt x="87" y="35"/>
                    <a:pt x="112" y="74"/>
                    <a:pt x="112" y="116"/>
                  </a:cubicBezTo>
                  <a:cubicBezTo>
                    <a:pt x="112" y="174"/>
                    <a:pt x="68" y="221"/>
                    <a:pt x="12" y="227"/>
                  </a:cubicBezTo>
                  <a:cubicBezTo>
                    <a:pt x="12" y="118"/>
                    <a:pt x="12" y="118"/>
                    <a:pt x="12" y="118"/>
                  </a:cubicBezTo>
                  <a:cubicBezTo>
                    <a:pt x="50" y="16"/>
                    <a:pt x="50" y="16"/>
                    <a:pt x="50" y="16"/>
                  </a:cubicBezTo>
                  <a:moveTo>
                    <a:pt x="44" y="0"/>
                  </a:moveTo>
                  <a:cubicBezTo>
                    <a:pt x="0" y="116"/>
                    <a:pt x="0" y="116"/>
                    <a:pt x="0" y="116"/>
                  </a:cubicBezTo>
                  <a:cubicBezTo>
                    <a:pt x="0" y="240"/>
                    <a:pt x="0" y="240"/>
                    <a:pt x="0" y="240"/>
                  </a:cubicBezTo>
                  <a:cubicBezTo>
                    <a:pt x="68" y="240"/>
                    <a:pt x="124" y="184"/>
                    <a:pt x="124" y="116"/>
                  </a:cubicBezTo>
                  <a:cubicBezTo>
                    <a:pt x="124" y="63"/>
                    <a:pt x="90" y="18"/>
                    <a:pt x="44" y="0"/>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17" name="Rectangle 189"/>
            <p:cNvSpPr>
              <a:spLocks noChangeArrowheads="1"/>
            </p:cNvSpPr>
            <p:nvPr/>
          </p:nvSpPr>
          <p:spPr bwMode="auto">
            <a:xfrm>
              <a:off x="1706" y="2610"/>
              <a:ext cx="80" cy="23"/>
            </a:xfrm>
            <a:prstGeom prst="rect">
              <a:avLst/>
            </a:prstGeom>
            <a:solidFill>
              <a:srgbClr val="114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endParaRPr lang="fr-FR" altLang="fr-FR" sz="1633">
                <a:solidFill>
                  <a:srgbClr val="18073A"/>
                </a:solidFill>
              </a:endParaRPr>
            </a:p>
          </p:txBody>
        </p:sp>
        <p:sp>
          <p:nvSpPr>
            <p:cNvPr id="18" name="Rectangle 190"/>
            <p:cNvSpPr>
              <a:spLocks noChangeArrowheads="1"/>
            </p:cNvSpPr>
            <p:nvPr/>
          </p:nvSpPr>
          <p:spPr bwMode="auto">
            <a:xfrm>
              <a:off x="1940" y="2587"/>
              <a:ext cx="80" cy="23"/>
            </a:xfrm>
            <a:prstGeom prst="rect">
              <a:avLst/>
            </a:prstGeom>
            <a:solidFill>
              <a:srgbClr val="114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endParaRPr lang="fr-FR" altLang="fr-FR" sz="1633">
                <a:solidFill>
                  <a:srgbClr val="18073A"/>
                </a:solidFill>
              </a:endParaRPr>
            </a:p>
          </p:txBody>
        </p:sp>
        <p:sp>
          <p:nvSpPr>
            <p:cNvPr id="19" name="Rectangle 191"/>
            <p:cNvSpPr>
              <a:spLocks noChangeArrowheads="1"/>
            </p:cNvSpPr>
            <p:nvPr/>
          </p:nvSpPr>
          <p:spPr bwMode="auto">
            <a:xfrm>
              <a:off x="2037" y="2659"/>
              <a:ext cx="79" cy="22"/>
            </a:xfrm>
            <a:prstGeom prst="rect">
              <a:avLst/>
            </a:prstGeom>
            <a:solidFill>
              <a:srgbClr val="114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endParaRPr lang="fr-FR" altLang="fr-FR" sz="1633">
                <a:solidFill>
                  <a:srgbClr val="18073A"/>
                </a:solidFill>
              </a:endParaRPr>
            </a:p>
          </p:txBody>
        </p:sp>
        <p:sp>
          <p:nvSpPr>
            <p:cNvPr id="20" name="Rectangle 192"/>
            <p:cNvSpPr>
              <a:spLocks noChangeArrowheads="1"/>
            </p:cNvSpPr>
            <p:nvPr/>
          </p:nvSpPr>
          <p:spPr bwMode="auto">
            <a:xfrm>
              <a:off x="1634" y="2941"/>
              <a:ext cx="81" cy="23"/>
            </a:xfrm>
            <a:prstGeom prst="rect">
              <a:avLst/>
            </a:prstGeom>
            <a:solidFill>
              <a:srgbClr val="114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endParaRPr lang="fr-FR" altLang="fr-FR" sz="1633">
                <a:solidFill>
                  <a:srgbClr val="18073A"/>
                </a:solidFill>
              </a:endParaRPr>
            </a:p>
          </p:txBody>
        </p:sp>
        <p:sp>
          <p:nvSpPr>
            <p:cNvPr id="21" name="Rectangle 193"/>
            <p:cNvSpPr>
              <a:spLocks noChangeArrowheads="1"/>
            </p:cNvSpPr>
            <p:nvPr/>
          </p:nvSpPr>
          <p:spPr bwMode="auto">
            <a:xfrm>
              <a:off x="1811" y="3044"/>
              <a:ext cx="79" cy="23"/>
            </a:xfrm>
            <a:prstGeom prst="rect">
              <a:avLst/>
            </a:prstGeom>
            <a:solidFill>
              <a:srgbClr val="114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endParaRPr lang="fr-FR" altLang="fr-FR" sz="1633">
                <a:solidFill>
                  <a:srgbClr val="18073A"/>
                </a:solidFill>
              </a:endParaRPr>
            </a:p>
          </p:txBody>
        </p:sp>
      </p:grpSp>
      <p:grpSp>
        <p:nvGrpSpPr>
          <p:cNvPr id="22" name="Group 96"/>
          <p:cNvGrpSpPr>
            <a:grpSpLocks noChangeAspect="1"/>
          </p:cNvGrpSpPr>
          <p:nvPr/>
        </p:nvGrpSpPr>
        <p:grpSpPr bwMode="auto">
          <a:xfrm>
            <a:off x="845236" y="2083340"/>
            <a:ext cx="580381" cy="889655"/>
            <a:chOff x="881" y="1682"/>
            <a:chExt cx="441" cy="676"/>
          </a:xfrm>
        </p:grpSpPr>
        <p:sp>
          <p:nvSpPr>
            <p:cNvPr id="23" name="Freeform 97"/>
            <p:cNvSpPr>
              <a:spLocks/>
            </p:cNvSpPr>
            <p:nvPr/>
          </p:nvSpPr>
          <p:spPr bwMode="auto">
            <a:xfrm>
              <a:off x="1063" y="2138"/>
              <a:ext cx="221" cy="220"/>
            </a:xfrm>
            <a:custGeom>
              <a:avLst/>
              <a:gdLst>
                <a:gd name="T0" fmla="*/ 353 w 92"/>
                <a:gd name="T1" fmla="*/ 0 h 92"/>
                <a:gd name="T2" fmla="*/ 178 w 92"/>
                <a:gd name="T3" fmla="*/ 0 h 92"/>
                <a:gd name="T4" fmla="*/ 0 w 92"/>
                <a:gd name="T5" fmla="*/ 177 h 92"/>
                <a:gd name="T6" fmla="*/ 0 w 92"/>
                <a:gd name="T7" fmla="*/ 526 h 92"/>
                <a:gd name="T8" fmla="*/ 531 w 92"/>
                <a:gd name="T9" fmla="*/ 526 h 92"/>
                <a:gd name="T10" fmla="*/ 531 w 92"/>
                <a:gd name="T11" fmla="*/ 177 h 92"/>
                <a:gd name="T12" fmla="*/ 353 w 92"/>
                <a:gd name="T13" fmla="*/ 0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92">
                  <a:moveTo>
                    <a:pt x="61" y="0"/>
                  </a:moveTo>
                  <a:cubicBezTo>
                    <a:pt x="31" y="0"/>
                    <a:pt x="31" y="0"/>
                    <a:pt x="31" y="0"/>
                  </a:cubicBezTo>
                  <a:cubicBezTo>
                    <a:pt x="14" y="0"/>
                    <a:pt x="0" y="14"/>
                    <a:pt x="0" y="31"/>
                  </a:cubicBezTo>
                  <a:cubicBezTo>
                    <a:pt x="0" y="92"/>
                    <a:pt x="0" y="92"/>
                    <a:pt x="0" y="92"/>
                  </a:cubicBezTo>
                  <a:cubicBezTo>
                    <a:pt x="92" y="92"/>
                    <a:pt x="92" y="92"/>
                    <a:pt x="92" y="92"/>
                  </a:cubicBezTo>
                  <a:cubicBezTo>
                    <a:pt x="92" y="31"/>
                    <a:pt x="92" y="31"/>
                    <a:pt x="92" y="31"/>
                  </a:cubicBezTo>
                  <a:cubicBezTo>
                    <a:pt x="92" y="14"/>
                    <a:pt x="78" y="0"/>
                    <a:pt x="61" y="0"/>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4" name="Freeform 98"/>
            <p:cNvSpPr>
              <a:spLocks noEditPoints="1"/>
            </p:cNvSpPr>
            <p:nvPr/>
          </p:nvSpPr>
          <p:spPr bwMode="auto">
            <a:xfrm>
              <a:off x="1094" y="1952"/>
              <a:ext cx="158" cy="155"/>
            </a:xfrm>
            <a:custGeom>
              <a:avLst/>
              <a:gdLst>
                <a:gd name="T0" fmla="*/ 378 w 66"/>
                <a:gd name="T1" fmla="*/ 188 h 65"/>
                <a:gd name="T2" fmla="*/ 189 w 66"/>
                <a:gd name="T3" fmla="*/ 0 h 65"/>
                <a:gd name="T4" fmla="*/ 0 w 66"/>
                <a:gd name="T5" fmla="*/ 188 h 65"/>
                <a:gd name="T6" fmla="*/ 189 w 66"/>
                <a:gd name="T7" fmla="*/ 370 h 65"/>
                <a:gd name="T8" fmla="*/ 378 w 66"/>
                <a:gd name="T9" fmla="*/ 188 h 65"/>
                <a:gd name="T10" fmla="*/ 189 w 66"/>
                <a:gd name="T11" fmla="*/ 296 h 65"/>
                <a:gd name="T12" fmla="*/ 74 w 66"/>
                <a:gd name="T13" fmla="*/ 188 h 65"/>
                <a:gd name="T14" fmla="*/ 189 w 66"/>
                <a:gd name="T15" fmla="*/ 74 h 65"/>
                <a:gd name="T16" fmla="*/ 297 w 66"/>
                <a:gd name="T17" fmla="*/ 188 h 65"/>
                <a:gd name="T18" fmla="*/ 189 w 66"/>
                <a:gd name="T19" fmla="*/ 29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65">
                  <a:moveTo>
                    <a:pt x="66" y="33"/>
                  </a:moveTo>
                  <a:cubicBezTo>
                    <a:pt x="66" y="15"/>
                    <a:pt x="51" y="0"/>
                    <a:pt x="33" y="0"/>
                  </a:cubicBezTo>
                  <a:cubicBezTo>
                    <a:pt x="15" y="0"/>
                    <a:pt x="0" y="15"/>
                    <a:pt x="0" y="33"/>
                  </a:cubicBezTo>
                  <a:cubicBezTo>
                    <a:pt x="0" y="51"/>
                    <a:pt x="15" y="65"/>
                    <a:pt x="33" y="65"/>
                  </a:cubicBezTo>
                  <a:cubicBezTo>
                    <a:pt x="51" y="65"/>
                    <a:pt x="66" y="51"/>
                    <a:pt x="66" y="33"/>
                  </a:cubicBezTo>
                  <a:close/>
                  <a:moveTo>
                    <a:pt x="33" y="52"/>
                  </a:moveTo>
                  <a:cubicBezTo>
                    <a:pt x="22" y="52"/>
                    <a:pt x="13" y="43"/>
                    <a:pt x="13" y="33"/>
                  </a:cubicBezTo>
                  <a:cubicBezTo>
                    <a:pt x="13" y="22"/>
                    <a:pt x="22" y="13"/>
                    <a:pt x="33" y="13"/>
                  </a:cubicBezTo>
                  <a:cubicBezTo>
                    <a:pt x="44" y="13"/>
                    <a:pt x="52" y="22"/>
                    <a:pt x="52" y="33"/>
                  </a:cubicBezTo>
                  <a:cubicBezTo>
                    <a:pt x="52" y="43"/>
                    <a:pt x="44" y="52"/>
                    <a:pt x="33" y="52"/>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5" name="Freeform 99"/>
            <p:cNvSpPr>
              <a:spLocks noEditPoints="1"/>
            </p:cNvSpPr>
            <p:nvPr/>
          </p:nvSpPr>
          <p:spPr bwMode="auto">
            <a:xfrm>
              <a:off x="881" y="1789"/>
              <a:ext cx="213" cy="180"/>
            </a:xfrm>
            <a:custGeom>
              <a:avLst/>
              <a:gdLst>
                <a:gd name="T0" fmla="*/ 510 w 89"/>
                <a:gd name="T1" fmla="*/ 197 h 75"/>
                <a:gd name="T2" fmla="*/ 251 w 89"/>
                <a:gd name="T3" fmla="*/ 0 h 75"/>
                <a:gd name="T4" fmla="*/ 0 w 89"/>
                <a:gd name="T5" fmla="*/ 197 h 75"/>
                <a:gd name="T6" fmla="*/ 251 w 89"/>
                <a:gd name="T7" fmla="*/ 386 h 75"/>
                <a:gd name="T8" fmla="*/ 345 w 89"/>
                <a:gd name="T9" fmla="*/ 427 h 75"/>
                <a:gd name="T10" fmla="*/ 354 w 89"/>
                <a:gd name="T11" fmla="*/ 432 h 75"/>
                <a:gd name="T12" fmla="*/ 373 w 89"/>
                <a:gd name="T13" fmla="*/ 427 h 75"/>
                <a:gd name="T14" fmla="*/ 378 w 89"/>
                <a:gd name="T15" fmla="*/ 403 h 75"/>
                <a:gd name="T16" fmla="*/ 383 w 89"/>
                <a:gd name="T17" fmla="*/ 362 h 75"/>
                <a:gd name="T18" fmla="*/ 510 w 89"/>
                <a:gd name="T19" fmla="*/ 197 h 75"/>
                <a:gd name="T20" fmla="*/ 366 w 89"/>
                <a:gd name="T21" fmla="*/ 317 h 75"/>
                <a:gd name="T22" fmla="*/ 333 w 89"/>
                <a:gd name="T23" fmla="*/ 370 h 75"/>
                <a:gd name="T24" fmla="*/ 258 w 89"/>
                <a:gd name="T25" fmla="*/ 341 h 75"/>
                <a:gd name="T26" fmla="*/ 45 w 89"/>
                <a:gd name="T27" fmla="*/ 197 h 75"/>
                <a:gd name="T28" fmla="*/ 251 w 89"/>
                <a:gd name="T29" fmla="*/ 46 h 75"/>
                <a:gd name="T30" fmla="*/ 464 w 89"/>
                <a:gd name="T31" fmla="*/ 197 h 75"/>
                <a:gd name="T32" fmla="*/ 366 w 89"/>
                <a:gd name="T33" fmla="*/ 317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75">
                  <a:moveTo>
                    <a:pt x="89" y="34"/>
                  </a:moveTo>
                  <a:cubicBezTo>
                    <a:pt x="89" y="15"/>
                    <a:pt x="69" y="0"/>
                    <a:pt x="44" y="0"/>
                  </a:cubicBezTo>
                  <a:cubicBezTo>
                    <a:pt x="20" y="0"/>
                    <a:pt x="0" y="15"/>
                    <a:pt x="0" y="34"/>
                  </a:cubicBezTo>
                  <a:cubicBezTo>
                    <a:pt x="0" y="60"/>
                    <a:pt x="25" y="66"/>
                    <a:pt x="44" y="67"/>
                  </a:cubicBezTo>
                  <a:cubicBezTo>
                    <a:pt x="46" y="67"/>
                    <a:pt x="51" y="68"/>
                    <a:pt x="60" y="74"/>
                  </a:cubicBezTo>
                  <a:cubicBezTo>
                    <a:pt x="61" y="74"/>
                    <a:pt x="62" y="75"/>
                    <a:pt x="62" y="75"/>
                  </a:cubicBezTo>
                  <a:cubicBezTo>
                    <a:pt x="63" y="75"/>
                    <a:pt x="64" y="74"/>
                    <a:pt x="65" y="74"/>
                  </a:cubicBezTo>
                  <a:cubicBezTo>
                    <a:pt x="66" y="73"/>
                    <a:pt x="67" y="72"/>
                    <a:pt x="66" y="70"/>
                  </a:cubicBezTo>
                  <a:cubicBezTo>
                    <a:pt x="66" y="65"/>
                    <a:pt x="66" y="63"/>
                    <a:pt x="67" y="63"/>
                  </a:cubicBezTo>
                  <a:cubicBezTo>
                    <a:pt x="80" y="57"/>
                    <a:pt x="89" y="45"/>
                    <a:pt x="89" y="34"/>
                  </a:cubicBezTo>
                  <a:close/>
                  <a:moveTo>
                    <a:pt x="64" y="55"/>
                  </a:moveTo>
                  <a:cubicBezTo>
                    <a:pt x="60" y="57"/>
                    <a:pt x="59" y="60"/>
                    <a:pt x="58" y="64"/>
                  </a:cubicBezTo>
                  <a:cubicBezTo>
                    <a:pt x="53" y="61"/>
                    <a:pt x="48" y="59"/>
                    <a:pt x="45" y="59"/>
                  </a:cubicBezTo>
                  <a:cubicBezTo>
                    <a:pt x="12" y="56"/>
                    <a:pt x="8" y="45"/>
                    <a:pt x="8" y="34"/>
                  </a:cubicBezTo>
                  <a:cubicBezTo>
                    <a:pt x="8" y="19"/>
                    <a:pt x="24" y="8"/>
                    <a:pt x="44" y="8"/>
                  </a:cubicBezTo>
                  <a:cubicBezTo>
                    <a:pt x="65" y="8"/>
                    <a:pt x="81" y="19"/>
                    <a:pt x="81" y="34"/>
                  </a:cubicBezTo>
                  <a:cubicBezTo>
                    <a:pt x="81" y="42"/>
                    <a:pt x="74" y="51"/>
                    <a:pt x="64" y="55"/>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6" name="Freeform 100"/>
            <p:cNvSpPr>
              <a:spLocks/>
            </p:cNvSpPr>
            <p:nvPr/>
          </p:nvSpPr>
          <p:spPr bwMode="auto">
            <a:xfrm>
              <a:off x="943" y="1861"/>
              <a:ext cx="89" cy="12"/>
            </a:xfrm>
            <a:custGeom>
              <a:avLst/>
              <a:gdLst>
                <a:gd name="T0" fmla="*/ 197 w 37"/>
                <a:gd name="T1" fmla="*/ 0 h 5"/>
                <a:gd name="T2" fmla="*/ 12 w 37"/>
                <a:gd name="T3" fmla="*/ 0 h 5"/>
                <a:gd name="T4" fmla="*/ 0 w 37"/>
                <a:gd name="T5" fmla="*/ 17 h 5"/>
                <a:gd name="T6" fmla="*/ 12 w 37"/>
                <a:gd name="T7" fmla="*/ 29 h 5"/>
                <a:gd name="T8" fmla="*/ 197 w 37"/>
                <a:gd name="T9" fmla="*/ 29 h 5"/>
                <a:gd name="T10" fmla="*/ 214 w 37"/>
                <a:gd name="T11" fmla="*/ 17 h 5"/>
                <a:gd name="T12" fmla="*/ 197 w 3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5">
                  <a:moveTo>
                    <a:pt x="34" y="0"/>
                  </a:moveTo>
                  <a:cubicBezTo>
                    <a:pt x="2" y="0"/>
                    <a:pt x="2" y="0"/>
                    <a:pt x="2" y="0"/>
                  </a:cubicBezTo>
                  <a:cubicBezTo>
                    <a:pt x="1" y="0"/>
                    <a:pt x="0" y="1"/>
                    <a:pt x="0" y="3"/>
                  </a:cubicBezTo>
                  <a:cubicBezTo>
                    <a:pt x="0" y="4"/>
                    <a:pt x="1" y="5"/>
                    <a:pt x="2" y="5"/>
                  </a:cubicBezTo>
                  <a:cubicBezTo>
                    <a:pt x="34" y="5"/>
                    <a:pt x="34" y="5"/>
                    <a:pt x="34" y="5"/>
                  </a:cubicBezTo>
                  <a:cubicBezTo>
                    <a:pt x="36" y="5"/>
                    <a:pt x="37" y="4"/>
                    <a:pt x="37" y="3"/>
                  </a:cubicBezTo>
                  <a:cubicBezTo>
                    <a:pt x="37" y="1"/>
                    <a:pt x="36" y="0"/>
                    <a:pt x="34" y="0"/>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7" name="Freeform 101"/>
            <p:cNvSpPr>
              <a:spLocks/>
            </p:cNvSpPr>
            <p:nvPr/>
          </p:nvSpPr>
          <p:spPr bwMode="auto">
            <a:xfrm>
              <a:off x="943" y="1885"/>
              <a:ext cx="89" cy="12"/>
            </a:xfrm>
            <a:custGeom>
              <a:avLst/>
              <a:gdLst>
                <a:gd name="T0" fmla="*/ 197 w 37"/>
                <a:gd name="T1" fmla="*/ 0 h 5"/>
                <a:gd name="T2" fmla="*/ 12 w 37"/>
                <a:gd name="T3" fmla="*/ 0 h 5"/>
                <a:gd name="T4" fmla="*/ 0 w 37"/>
                <a:gd name="T5" fmla="*/ 17 h 5"/>
                <a:gd name="T6" fmla="*/ 12 w 37"/>
                <a:gd name="T7" fmla="*/ 29 h 5"/>
                <a:gd name="T8" fmla="*/ 197 w 37"/>
                <a:gd name="T9" fmla="*/ 29 h 5"/>
                <a:gd name="T10" fmla="*/ 214 w 37"/>
                <a:gd name="T11" fmla="*/ 17 h 5"/>
                <a:gd name="T12" fmla="*/ 197 w 3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5">
                  <a:moveTo>
                    <a:pt x="34" y="0"/>
                  </a:moveTo>
                  <a:cubicBezTo>
                    <a:pt x="2" y="0"/>
                    <a:pt x="2" y="0"/>
                    <a:pt x="2" y="0"/>
                  </a:cubicBezTo>
                  <a:cubicBezTo>
                    <a:pt x="1" y="0"/>
                    <a:pt x="0" y="1"/>
                    <a:pt x="0" y="3"/>
                  </a:cubicBezTo>
                  <a:cubicBezTo>
                    <a:pt x="0" y="4"/>
                    <a:pt x="1" y="5"/>
                    <a:pt x="2" y="5"/>
                  </a:cubicBezTo>
                  <a:cubicBezTo>
                    <a:pt x="34" y="5"/>
                    <a:pt x="34" y="5"/>
                    <a:pt x="34" y="5"/>
                  </a:cubicBezTo>
                  <a:cubicBezTo>
                    <a:pt x="36" y="5"/>
                    <a:pt x="37" y="4"/>
                    <a:pt x="37" y="3"/>
                  </a:cubicBezTo>
                  <a:cubicBezTo>
                    <a:pt x="37" y="1"/>
                    <a:pt x="36" y="0"/>
                    <a:pt x="34" y="0"/>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8" name="Freeform 102"/>
            <p:cNvSpPr>
              <a:spLocks/>
            </p:cNvSpPr>
            <p:nvPr/>
          </p:nvSpPr>
          <p:spPr bwMode="auto">
            <a:xfrm>
              <a:off x="1044" y="1914"/>
              <a:ext cx="259" cy="217"/>
            </a:xfrm>
            <a:custGeom>
              <a:avLst/>
              <a:gdLst>
                <a:gd name="T0" fmla="*/ 597 w 108"/>
                <a:gd name="T1" fmla="*/ 255 h 91"/>
                <a:gd name="T2" fmla="*/ 576 w 108"/>
                <a:gd name="T3" fmla="*/ 255 h 91"/>
                <a:gd name="T4" fmla="*/ 312 w 108"/>
                <a:gd name="T5" fmla="*/ 0 h 91"/>
                <a:gd name="T6" fmla="*/ 46 w 108"/>
                <a:gd name="T7" fmla="*/ 255 h 91"/>
                <a:gd name="T8" fmla="*/ 24 w 108"/>
                <a:gd name="T9" fmla="*/ 255 h 91"/>
                <a:gd name="T10" fmla="*/ 0 w 108"/>
                <a:gd name="T11" fmla="*/ 279 h 91"/>
                <a:gd name="T12" fmla="*/ 0 w 108"/>
                <a:gd name="T13" fmla="*/ 382 h 91"/>
                <a:gd name="T14" fmla="*/ 24 w 108"/>
                <a:gd name="T15" fmla="*/ 403 h 91"/>
                <a:gd name="T16" fmla="*/ 46 w 108"/>
                <a:gd name="T17" fmla="*/ 403 h 91"/>
                <a:gd name="T18" fmla="*/ 46 w 108"/>
                <a:gd name="T19" fmla="*/ 460 h 91"/>
                <a:gd name="T20" fmla="*/ 91 w 108"/>
                <a:gd name="T21" fmla="*/ 506 h 91"/>
                <a:gd name="T22" fmla="*/ 149 w 108"/>
                <a:gd name="T23" fmla="*/ 506 h 91"/>
                <a:gd name="T24" fmla="*/ 149 w 108"/>
                <a:gd name="T25" fmla="*/ 506 h 91"/>
                <a:gd name="T26" fmla="*/ 161 w 108"/>
                <a:gd name="T27" fmla="*/ 517 h 91"/>
                <a:gd name="T28" fmla="*/ 242 w 108"/>
                <a:gd name="T29" fmla="*/ 517 h 91"/>
                <a:gd name="T30" fmla="*/ 254 w 108"/>
                <a:gd name="T31" fmla="*/ 506 h 91"/>
                <a:gd name="T32" fmla="*/ 254 w 108"/>
                <a:gd name="T33" fmla="*/ 477 h 91"/>
                <a:gd name="T34" fmla="*/ 242 w 108"/>
                <a:gd name="T35" fmla="*/ 467 h 91"/>
                <a:gd name="T36" fmla="*/ 161 w 108"/>
                <a:gd name="T37" fmla="*/ 467 h 91"/>
                <a:gd name="T38" fmla="*/ 149 w 108"/>
                <a:gd name="T39" fmla="*/ 477 h 91"/>
                <a:gd name="T40" fmla="*/ 149 w 108"/>
                <a:gd name="T41" fmla="*/ 484 h 91"/>
                <a:gd name="T42" fmla="*/ 91 w 108"/>
                <a:gd name="T43" fmla="*/ 484 h 91"/>
                <a:gd name="T44" fmla="*/ 70 w 108"/>
                <a:gd name="T45" fmla="*/ 460 h 91"/>
                <a:gd name="T46" fmla="*/ 70 w 108"/>
                <a:gd name="T47" fmla="*/ 403 h 91"/>
                <a:gd name="T48" fmla="*/ 91 w 108"/>
                <a:gd name="T49" fmla="*/ 403 h 91"/>
                <a:gd name="T50" fmla="*/ 91 w 108"/>
                <a:gd name="T51" fmla="*/ 255 h 91"/>
                <a:gd name="T52" fmla="*/ 70 w 108"/>
                <a:gd name="T53" fmla="*/ 255 h 91"/>
                <a:gd name="T54" fmla="*/ 312 w 108"/>
                <a:gd name="T55" fmla="*/ 24 h 91"/>
                <a:gd name="T56" fmla="*/ 552 w 108"/>
                <a:gd name="T57" fmla="*/ 255 h 91"/>
                <a:gd name="T58" fmla="*/ 523 w 108"/>
                <a:gd name="T59" fmla="*/ 255 h 91"/>
                <a:gd name="T60" fmla="*/ 523 w 108"/>
                <a:gd name="T61" fmla="*/ 403 h 91"/>
                <a:gd name="T62" fmla="*/ 597 w 108"/>
                <a:gd name="T63" fmla="*/ 403 h 91"/>
                <a:gd name="T64" fmla="*/ 621 w 108"/>
                <a:gd name="T65" fmla="*/ 382 h 91"/>
                <a:gd name="T66" fmla="*/ 621 w 108"/>
                <a:gd name="T67" fmla="*/ 279 h 91"/>
                <a:gd name="T68" fmla="*/ 597 w 108"/>
                <a:gd name="T69" fmla="*/ 255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 h="91">
                  <a:moveTo>
                    <a:pt x="104" y="45"/>
                  </a:moveTo>
                  <a:cubicBezTo>
                    <a:pt x="100" y="45"/>
                    <a:pt x="100" y="45"/>
                    <a:pt x="100" y="45"/>
                  </a:cubicBezTo>
                  <a:cubicBezTo>
                    <a:pt x="100" y="21"/>
                    <a:pt x="79" y="0"/>
                    <a:pt x="54" y="0"/>
                  </a:cubicBezTo>
                  <a:cubicBezTo>
                    <a:pt x="29" y="0"/>
                    <a:pt x="9" y="21"/>
                    <a:pt x="8" y="45"/>
                  </a:cubicBezTo>
                  <a:cubicBezTo>
                    <a:pt x="4" y="45"/>
                    <a:pt x="4" y="45"/>
                    <a:pt x="4" y="45"/>
                  </a:cubicBezTo>
                  <a:cubicBezTo>
                    <a:pt x="2" y="45"/>
                    <a:pt x="0" y="47"/>
                    <a:pt x="0" y="49"/>
                  </a:cubicBezTo>
                  <a:cubicBezTo>
                    <a:pt x="0" y="67"/>
                    <a:pt x="0" y="67"/>
                    <a:pt x="0" y="67"/>
                  </a:cubicBezTo>
                  <a:cubicBezTo>
                    <a:pt x="0" y="69"/>
                    <a:pt x="2" y="71"/>
                    <a:pt x="4" y="71"/>
                  </a:cubicBezTo>
                  <a:cubicBezTo>
                    <a:pt x="8" y="71"/>
                    <a:pt x="8" y="71"/>
                    <a:pt x="8" y="71"/>
                  </a:cubicBezTo>
                  <a:cubicBezTo>
                    <a:pt x="8" y="81"/>
                    <a:pt x="8" y="81"/>
                    <a:pt x="8" y="81"/>
                  </a:cubicBezTo>
                  <a:cubicBezTo>
                    <a:pt x="8" y="84"/>
                    <a:pt x="10" y="89"/>
                    <a:pt x="16" y="89"/>
                  </a:cubicBezTo>
                  <a:cubicBezTo>
                    <a:pt x="26" y="89"/>
                    <a:pt x="26" y="89"/>
                    <a:pt x="26" y="89"/>
                  </a:cubicBezTo>
                  <a:cubicBezTo>
                    <a:pt x="26" y="89"/>
                    <a:pt x="26" y="89"/>
                    <a:pt x="26" y="89"/>
                  </a:cubicBezTo>
                  <a:cubicBezTo>
                    <a:pt x="26" y="91"/>
                    <a:pt x="27" y="91"/>
                    <a:pt x="28" y="91"/>
                  </a:cubicBezTo>
                  <a:cubicBezTo>
                    <a:pt x="42" y="91"/>
                    <a:pt x="42" y="91"/>
                    <a:pt x="42" y="91"/>
                  </a:cubicBezTo>
                  <a:cubicBezTo>
                    <a:pt x="43" y="91"/>
                    <a:pt x="44" y="91"/>
                    <a:pt x="44" y="89"/>
                  </a:cubicBezTo>
                  <a:cubicBezTo>
                    <a:pt x="44" y="84"/>
                    <a:pt x="44" y="84"/>
                    <a:pt x="44" y="84"/>
                  </a:cubicBezTo>
                  <a:cubicBezTo>
                    <a:pt x="44" y="83"/>
                    <a:pt x="43" y="82"/>
                    <a:pt x="42" y="82"/>
                  </a:cubicBezTo>
                  <a:cubicBezTo>
                    <a:pt x="28" y="82"/>
                    <a:pt x="28" y="82"/>
                    <a:pt x="28" y="82"/>
                  </a:cubicBezTo>
                  <a:cubicBezTo>
                    <a:pt x="27" y="82"/>
                    <a:pt x="26" y="83"/>
                    <a:pt x="26" y="84"/>
                  </a:cubicBezTo>
                  <a:cubicBezTo>
                    <a:pt x="26" y="85"/>
                    <a:pt x="26" y="85"/>
                    <a:pt x="26" y="85"/>
                  </a:cubicBezTo>
                  <a:cubicBezTo>
                    <a:pt x="16" y="85"/>
                    <a:pt x="16" y="85"/>
                    <a:pt x="16" y="85"/>
                  </a:cubicBezTo>
                  <a:cubicBezTo>
                    <a:pt x="12" y="85"/>
                    <a:pt x="12" y="81"/>
                    <a:pt x="12" y="81"/>
                  </a:cubicBezTo>
                  <a:cubicBezTo>
                    <a:pt x="12" y="71"/>
                    <a:pt x="12" y="71"/>
                    <a:pt x="12" y="71"/>
                  </a:cubicBezTo>
                  <a:cubicBezTo>
                    <a:pt x="16" y="71"/>
                    <a:pt x="16" y="71"/>
                    <a:pt x="16" y="71"/>
                  </a:cubicBezTo>
                  <a:cubicBezTo>
                    <a:pt x="16" y="45"/>
                    <a:pt x="16" y="45"/>
                    <a:pt x="16" y="45"/>
                  </a:cubicBezTo>
                  <a:cubicBezTo>
                    <a:pt x="12" y="45"/>
                    <a:pt x="12" y="45"/>
                    <a:pt x="12" y="45"/>
                  </a:cubicBezTo>
                  <a:cubicBezTo>
                    <a:pt x="13" y="23"/>
                    <a:pt x="31" y="4"/>
                    <a:pt x="54" y="4"/>
                  </a:cubicBezTo>
                  <a:cubicBezTo>
                    <a:pt x="77" y="4"/>
                    <a:pt x="96" y="23"/>
                    <a:pt x="96" y="45"/>
                  </a:cubicBezTo>
                  <a:cubicBezTo>
                    <a:pt x="91" y="45"/>
                    <a:pt x="91" y="45"/>
                    <a:pt x="91" y="45"/>
                  </a:cubicBezTo>
                  <a:cubicBezTo>
                    <a:pt x="91" y="71"/>
                    <a:pt x="91" y="71"/>
                    <a:pt x="91" y="71"/>
                  </a:cubicBezTo>
                  <a:cubicBezTo>
                    <a:pt x="104" y="71"/>
                    <a:pt x="104" y="71"/>
                    <a:pt x="104" y="71"/>
                  </a:cubicBezTo>
                  <a:cubicBezTo>
                    <a:pt x="106" y="71"/>
                    <a:pt x="108" y="69"/>
                    <a:pt x="108" y="67"/>
                  </a:cubicBezTo>
                  <a:cubicBezTo>
                    <a:pt x="108" y="49"/>
                    <a:pt x="108" y="49"/>
                    <a:pt x="108" y="49"/>
                  </a:cubicBezTo>
                  <a:cubicBezTo>
                    <a:pt x="108" y="47"/>
                    <a:pt x="106" y="45"/>
                    <a:pt x="104" y="45"/>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9" name="Freeform 103"/>
            <p:cNvSpPr>
              <a:spLocks/>
            </p:cNvSpPr>
            <p:nvPr/>
          </p:nvSpPr>
          <p:spPr bwMode="auto">
            <a:xfrm>
              <a:off x="1221" y="1746"/>
              <a:ext cx="29" cy="48"/>
            </a:xfrm>
            <a:custGeom>
              <a:avLst/>
              <a:gdLst>
                <a:gd name="T0" fmla="*/ 29 w 29"/>
                <a:gd name="T1" fmla="*/ 48 h 48"/>
                <a:gd name="T2" fmla="*/ 29 w 29"/>
                <a:gd name="T3" fmla="*/ 0 h 48"/>
                <a:gd name="T4" fmla="*/ 0 w 29"/>
                <a:gd name="T5" fmla="*/ 19 h 48"/>
                <a:gd name="T6" fmla="*/ 29 w 29"/>
                <a:gd name="T7" fmla="*/ 48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48">
                  <a:moveTo>
                    <a:pt x="29" y="48"/>
                  </a:moveTo>
                  <a:lnTo>
                    <a:pt x="29" y="0"/>
                  </a:lnTo>
                  <a:lnTo>
                    <a:pt x="0" y="19"/>
                  </a:lnTo>
                  <a:lnTo>
                    <a:pt x="29" y="48"/>
                  </a:ln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30" name="Freeform 104"/>
            <p:cNvSpPr>
              <a:spLocks/>
            </p:cNvSpPr>
            <p:nvPr/>
          </p:nvSpPr>
          <p:spPr bwMode="auto">
            <a:xfrm>
              <a:off x="1171" y="1739"/>
              <a:ext cx="67" cy="24"/>
            </a:xfrm>
            <a:custGeom>
              <a:avLst/>
              <a:gdLst>
                <a:gd name="T0" fmla="*/ 67 w 67"/>
                <a:gd name="T1" fmla="*/ 0 h 24"/>
                <a:gd name="T2" fmla="*/ 0 w 67"/>
                <a:gd name="T3" fmla="*/ 0 h 24"/>
                <a:gd name="T4" fmla="*/ 33 w 67"/>
                <a:gd name="T5" fmla="*/ 24 h 24"/>
                <a:gd name="T6" fmla="*/ 67 w 67"/>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24">
                  <a:moveTo>
                    <a:pt x="67" y="0"/>
                  </a:moveTo>
                  <a:lnTo>
                    <a:pt x="0" y="0"/>
                  </a:lnTo>
                  <a:lnTo>
                    <a:pt x="33" y="24"/>
                  </a:lnTo>
                  <a:lnTo>
                    <a:pt x="67" y="0"/>
                  </a:ln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31" name="Freeform 105"/>
            <p:cNvSpPr>
              <a:spLocks/>
            </p:cNvSpPr>
            <p:nvPr/>
          </p:nvSpPr>
          <p:spPr bwMode="auto">
            <a:xfrm>
              <a:off x="1161" y="1768"/>
              <a:ext cx="84" cy="31"/>
            </a:xfrm>
            <a:custGeom>
              <a:avLst/>
              <a:gdLst>
                <a:gd name="T0" fmla="*/ 43 w 84"/>
                <a:gd name="T1" fmla="*/ 9 h 31"/>
                <a:gd name="T2" fmla="*/ 29 w 84"/>
                <a:gd name="T3" fmla="*/ 0 h 31"/>
                <a:gd name="T4" fmla="*/ 0 w 84"/>
                <a:gd name="T5" fmla="*/ 31 h 31"/>
                <a:gd name="T6" fmla="*/ 84 w 84"/>
                <a:gd name="T7" fmla="*/ 31 h 31"/>
                <a:gd name="T8" fmla="*/ 58 w 84"/>
                <a:gd name="T9" fmla="*/ 0 h 31"/>
                <a:gd name="T10" fmla="*/ 43 w 84"/>
                <a:gd name="T11" fmla="*/ 9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1">
                  <a:moveTo>
                    <a:pt x="43" y="9"/>
                  </a:moveTo>
                  <a:lnTo>
                    <a:pt x="29" y="0"/>
                  </a:lnTo>
                  <a:lnTo>
                    <a:pt x="0" y="31"/>
                  </a:lnTo>
                  <a:lnTo>
                    <a:pt x="84" y="31"/>
                  </a:lnTo>
                  <a:lnTo>
                    <a:pt x="58" y="0"/>
                  </a:lnTo>
                  <a:lnTo>
                    <a:pt x="43" y="9"/>
                  </a:ln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32" name="Freeform 106"/>
            <p:cNvSpPr>
              <a:spLocks noEditPoints="1"/>
            </p:cNvSpPr>
            <p:nvPr/>
          </p:nvSpPr>
          <p:spPr bwMode="auto">
            <a:xfrm>
              <a:off x="1084" y="1682"/>
              <a:ext cx="238" cy="196"/>
            </a:xfrm>
            <a:custGeom>
              <a:avLst/>
              <a:gdLst>
                <a:gd name="T0" fmla="*/ 144 w 99"/>
                <a:gd name="T1" fmla="*/ 390 h 82"/>
                <a:gd name="T2" fmla="*/ 156 w 99"/>
                <a:gd name="T3" fmla="*/ 457 h 82"/>
                <a:gd name="T4" fmla="*/ 161 w 99"/>
                <a:gd name="T5" fmla="*/ 468 h 82"/>
                <a:gd name="T6" fmla="*/ 168 w 99"/>
                <a:gd name="T7" fmla="*/ 468 h 82"/>
                <a:gd name="T8" fmla="*/ 173 w 99"/>
                <a:gd name="T9" fmla="*/ 468 h 82"/>
                <a:gd name="T10" fmla="*/ 288 w 99"/>
                <a:gd name="T11" fmla="*/ 423 h 82"/>
                <a:gd name="T12" fmla="*/ 572 w 99"/>
                <a:gd name="T13" fmla="*/ 210 h 82"/>
                <a:gd name="T14" fmla="*/ 288 w 99"/>
                <a:gd name="T15" fmla="*/ 0 h 82"/>
                <a:gd name="T16" fmla="*/ 0 w 99"/>
                <a:gd name="T17" fmla="*/ 210 h 82"/>
                <a:gd name="T18" fmla="*/ 144 w 99"/>
                <a:gd name="T19" fmla="*/ 390 h 82"/>
                <a:gd name="T20" fmla="*/ 156 w 99"/>
                <a:gd name="T21" fmla="*/ 108 h 82"/>
                <a:gd name="T22" fmla="*/ 416 w 99"/>
                <a:gd name="T23" fmla="*/ 108 h 82"/>
                <a:gd name="T24" fmla="*/ 416 w 99"/>
                <a:gd name="T25" fmla="*/ 296 h 82"/>
                <a:gd name="T26" fmla="*/ 156 w 99"/>
                <a:gd name="T27" fmla="*/ 296 h 82"/>
                <a:gd name="T28" fmla="*/ 156 w 99"/>
                <a:gd name="T29" fmla="*/ 108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 h="82">
                  <a:moveTo>
                    <a:pt x="25" y="68"/>
                  </a:moveTo>
                  <a:cubicBezTo>
                    <a:pt x="26" y="69"/>
                    <a:pt x="28" y="70"/>
                    <a:pt x="27" y="80"/>
                  </a:cubicBezTo>
                  <a:cubicBezTo>
                    <a:pt x="27" y="81"/>
                    <a:pt x="27" y="81"/>
                    <a:pt x="28" y="82"/>
                  </a:cubicBezTo>
                  <a:cubicBezTo>
                    <a:pt x="28" y="82"/>
                    <a:pt x="28" y="82"/>
                    <a:pt x="29" y="82"/>
                  </a:cubicBezTo>
                  <a:cubicBezTo>
                    <a:pt x="29" y="82"/>
                    <a:pt x="29" y="82"/>
                    <a:pt x="30" y="82"/>
                  </a:cubicBezTo>
                  <a:cubicBezTo>
                    <a:pt x="38" y="77"/>
                    <a:pt x="45" y="74"/>
                    <a:pt x="50" y="74"/>
                  </a:cubicBezTo>
                  <a:cubicBezTo>
                    <a:pt x="84" y="70"/>
                    <a:pt x="99" y="59"/>
                    <a:pt x="99" y="37"/>
                  </a:cubicBezTo>
                  <a:cubicBezTo>
                    <a:pt x="99" y="17"/>
                    <a:pt x="77" y="0"/>
                    <a:pt x="50" y="0"/>
                  </a:cubicBezTo>
                  <a:cubicBezTo>
                    <a:pt x="23" y="0"/>
                    <a:pt x="0" y="17"/>
                    <a:pt x="0" y="37"/>
                  </a:cubicBezTo>
                  <a:cubicBezTo>
                    <a:pt x="0" y="50"/>
                    <a:pt x="10" y="62"/>
                    <a:pt x="25" y="68"/>
                  </a:cubicBezTo>
                  <a:close/>
                  <a:moveTo>
                    <a:pt x="27" y="19"/>
                  </a:moveTo>
                  <a:cubicBezTo>
                    <a:pt x="72" y="19"/>
                    <a:pt x="72" y="19"/>
                    <a:pt x="72" y="19"/>
                  </a:cubicBezTo>
                  <a:cubicBezTo>
                    <a:pt x="72" y="52"/>
                    <a:pt x="72" y="52"/>
                    <a:pt x="72" y="52"/>
                  </a:cubicBezTo>
                  <a:cubicBezTo>
                    <a:pt x="27" y="52"/>
                    <a:pt x="27" y="52"/>
                    <a:pt x="27" y="52"/>
                  </a:cubicBezTo>
                  <a:lnTo>
                    <a:pt x="27" y="19"/>
                  </a:ln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33" name="Freeform 107"/>
            <p:cNvSpPr>
              <a:spLocks/>
            </p:cNvSpPr>
            <p:nvPr/>
          </p:nvSpPr>
          <p:spPr bwMode="auto">
            <a:xfrm>
              <a:off x="1159" y="1746"/>
              <a:ext cx="29" cy="48"/>
            </a:xfrm>
            <a:custGeom>
              <a:avLst/>
              <a:gdLst>
                <a:gd name="T0" fmla="*/ 0 w 29"/>
                <a:gd name="T1" fmla="*/ 0 h 48"/>
                <a:gd name="T2" fmla="*/ 0 w 29"/>
                <a:gd name="T3" fmla="*/ 48 h 48"/>
                <a:gd name="T4" fmla="*/ 29 w 29"/>
                <a:gd name="T5" fmla="*/ 19 h 48"/>
                <a:gd name="T6" fmla="*/ 0 w 29"/>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48">
                  <a:moveTo>
                    <a:pt x="0" y="0"/>
                  </a:moveTo>
                  <a:lnTo>
                    <a:pt x="0" y="48"/>
                  </a:lnTo>
                  <a:lnTo>
                    <a:pt x="29" y="19"/>
                  </a:lnTo>
                  <a:lnTo>
                    <a:pt x="0" y="0"/>
                  </a:ln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34" name="Freeform 108"/>
            <p:cNvSpPr>
              <a:spLocks/>
            </p:cNvSpPr>
            <p:nvPr/>
          </p:nvSpPr>
          <p:spPr bwMode="auto">
            <a:xfrm>
              <a:off x="943" y="1837"/>
              <a:ext cx="89" cy="12"/>
            </a:xfrm>
            <a:custGeom>
              <a:avLst/>
              <a:gdLst>
                <a:gd name="T0" fmla="*/ 12 w 37"/>
                <a:gd name="T1" fmla="*/ 29 h 5"/>
                <a:gd name="T2" fmla="*/ 197 w 37"/>
                <a:gd name="T3" fmla="*/ 29 h 5"/>
                <a:gd name="T4" fmla="*/ 214 w 37"/>
                <a:gd name="T5" fmla="*/ 17 h 5"/>
                <a:gd name="T6" fmla="*/ 197 w 37"/>
                <a:gd name="T7" fmla="*/ 0 h 5"/>
                <a:gd name="T8" fmla="*/ 12 w 37"/>
                <a:gd name="T9" fmla="*/ 0 h 5"/>
                <a:gd name="T10" fmla="*/ 0 w 37"/>
                <a:gd name="T11" fmla="*/ 17 h 5"/>
                <a:gd name="T12" fmla="*/ 12 w 37"/>
                <a:gd name="T13" fmla="*/ 29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5">
                  <a:moveTo>
                    <a:pt x="2" y="5"/>
                  </a:moveTo>
                  <a:cubicBezTo>
                    <a:pt x="34" y="5"/>
                    <a:pt x="34" y="5"/>
                    <a:pt x="34" y="5"/>
                  </a:cubicBezTo>
                  <a:cubicBezTo>
                    <a:pt x="36" y="5"/>
                    <a:pt x="37" y="4"/>
                    <a:pt x="37" y="3"/>
                  </a:cubicBezTo>
                  <a:cubicBezTo>
                    <a:pt x="37" y="1"/>
                    <a:pt x="36" y="0"/>
                    <a:pt x="34" y="0"/>
                  </a:cubicBezTo>
                  <a:cubicBezTo>
                    <a:pt x="2" y="0"/>
                    <a:pt x="2" y="0"/>
                    <a:pt x="2" y="0"/>
                  </a:cubicBezTo>
                  <a:cubicBezTo>
                    <a:pt x="1" y="0"/>
                    <a:pt x="0" y="1"/>
                    <a:pt x="0" y="3"/>
                  </a:cubicBezTo>
                  <a:cubicBezTo>
                    <a:pt x="0" y="4"/>
                    <a:pt x="1" y="5"/>
                    <a:pt x="2" y="5"/>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grpSp>
      <p:grpSp>
        <p:nvGrpSpPr>
          <p:cNvPr id="35" name="Group 238"/>
          <p:cNvGrpSpPr>
            <a:grpSpLocks noChangeAspect="1"/>
          </p:cNvGrpSpPr>
          <p:nvPr/>
        </p:nvGrpSpPr>
        <p:grpSpPr bwMode="auto">
          <a:xfrm>
            <a:off x="799936" y="4642433"/>
            <a:ext cx="822325" cy="817562"/>
            <a:chOff x="3777" y="2588"/>
            <a:chExt cx="518" cy="515"/>
          </a:xfrm>
          <a:solidFill>
            <a:srgbClr val="11458B"/>
          </a:solidFill>
        </p:grpSpPr>
        <p:sp>
          <p:nvSpPr>
            <p:cNvPr id="36" name="Freeform 239"/>
            <p:cNvSpPr>
              <a:spLocks/>
            </p:cNvSpPr>
            <p:nvPr/>
          </p:nvSpPr>
          <p:spPr bwMode="auto">
            <a:xfrm>
              <a:off x="4023" y="2755"/>
              <a:ext cx="166" cy="220"/>
            </a:xfrm>
            <a:custGeom>
              <a:avLst/>
              <a:gdLst>
                <a:gd name="T0" fmla="*/ 157 w 166"/>
                <a:gd name="T1" fmla="*/ 102 h 220"/>
                <a:gd name="T2" fmla="*/ 166 w 166"/>
                <a:gd name="T3" fmla="*/ 113 h 220"/>
                <a:gd name="T4" fmla="*/ 147 w 166"/>
                <a:gd name="T5" fmla="*/ 156 h 220"/>
                <a:gd name="T6" fmla="*/ 87 w 166"/>
                <a:gd name="T7" fmla="*/ 169 h 220"/>
                <a:gd name="T8" fmla="*/ 87 w 166"/>
                <a:gd name="T9" fmla="*/ 194 h 220"/>
                <a:gd name="T10" fmla="*/ 59 w 166"/>
                <a:gd name="T11" fmla="*/ 217 h 220"/>
                <a:gd name="T12" fmla="*/ 13 w 166"/>
                <a:gd name="T13" fmla="*/ 220 h 220"/>
                <a:gd name="T14" fmla="*/ 22 w 166"/>
                <a:gd name="T15" fmla="*/ 205 h 220"/>
                <a:gd name="T16" fmla="*/ 3 w 166"/>
                <a:gd name="T17" fmla="*/ 192 h 220"/>
                <a:gd name="T18" fmla="*/ 0 w 166"/>
                <a:gd name="T19" fmla="*/ 181 h 220"/>
                <a:gd name="T20" fmla="*/ 17 w 166"/>
                <a:gd name="T21" fmla="*/ 162 h 220"/>
                <a:gd name="T22" fmla="*/ 15 w 166"/>
                <a:gd name="T23" fmla="*/ 132 h 220"/>
                <a:gd name="T24" fmla="*/ 24 w 166"/>
                <a:gd name="T25" fmla="*/ 95 h 220"/>
                <a:gd name="T26" fmla="*/ 29 w 166"/>
                <a:gd name="T27" fmla="*/ 75 h 220"/>
                <a:gd name="T28" fmla="*/ 28 w 166"/>
                <a:gd name="T29" fmla="*/ 71 h 220"/>
                <a:gd name="T30" fmla="*/ 28 w 166"/>
                <a:gd name="T31" fmla="*/ 69 h 220"/>
                <a:gd name="T32" fmla="*/ 27 w 166"/>
                <a:gd name="T33" fmla="*/ 62 h 220"/>
                <a:gd name="T34" fmla="*/ 25 w 166"/>
                <a:gd name="T35" fmla="*/ 54 h 220"/>
                <a:gd name="T36" fmla="*/ 24 w 166"/>
                <a:gd name="T37" fmla="*/ 48 h 220"/>
                <a:gd name="T38" fmla="*/ 25 w 166"/>
                <a:gd name="T39" fmla="*/ 31 h 220"/>
                <a:gd name="T40" fmla="*/ 21 w 166"/>
                <a:gd name="T41" fmla="*/ 19 h 220"/>
                <a:gd name="T42" fmla="*/ 23 w 166"/>
                <a:gd name="T43" fmla="*/ 7 h 220"/>
                <a:gd name="T44" fmla="*/ 23 w 166"/>
                <a:gd name="T45" fmla="*/ 7 h 220"/>
                <a:gd name="T46" fmla="*/ 37 w 166"/>
                <a:gd name="T47" fmla="*/ 3 h 220"/>
                <a:gd name="T48" fmla="*/ 93 w 166"/>
                <a:gd name="T49" fmla="*/ 8 h 220"/>
                <a:gd name="T50" fmla="*/ 103 w 166"/>
                <a:gd name="T51" fmla="*/ 0 h 220"/>
                <a:gd name="T52" fmla="*/ 105 w 166"/>
                <a:gd name="T53" fmla="*/ 0 h 220"/>
                <a:gd name="T54" fmla="*/ 108 w 166"/>
                <a:gd name="T55" fmla="*/ 18 h 220"/>
                <a:gd name="T56" fmla="*/ 160 w 166"/>
                <a:gd name="T57" fmla="*/ 58 h 220"/>
                <a:gd name="T58" fmla="*/ 145 w 166"/>
                <a:gd name="T59" fmla="*/ 78 h 220"/>
                <a:gd name="T60" fmla="*/ 157 w 166"/>
                <a:gd name="T61" fmla="*/ 88 h 220"/>
                <a:gd name="T62" fmla="*/ 157 w 166"/>
                <a:gd name="T63" fmla="*/ 10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220">
                  <a:moveTo>
                    <a:pt x="157" y="102"/>
                  </a:moveTo>
                  <a:lnTo>
                    <a:pt x="166" y="113"/>
                  </a:lnTo>
                  <a:lnTo>
                    <a:pt x="147" y="156"/>
                  </a:lnTo>
                  <a:lnTo>
                    <a:pt x="87" y="169"/>
                  </a:lnTo>
                  <a:lnTo>
                    <a:pt x="87" y="194"/>
                  </a:lnTo>
                  <a:lnTo>
                    <a:pt x="59" y="217"/>
                  </a:lnTo>
                  <a:lnTo>
                    <a:pt x="13" y="220"/>
                  </a:lnTo>
                  <a:lnTo>
                    <a:pt x="22" y="205"/>
                  </a:lnTo>
                  <a:lnTo>
                    <a:pt x="3" y="192"/>
                  </a:lnTo>
                  <a:lnTo>
                    <a:pt x="0" y="181"/>
                  </a:lnTo>
                  <a:lnTo>
                    <a:pt x="17" y="162"/>
                  </a:lnTo>
                  <a:lnTo>
                    <a:pt x="15" y="132"/>
                  </a:lnTo>
                  <a:lnTo>
                    <a:pt x="24" y="95"/>
                  </a:lnTo>
                  <a:lnTo>
                    <a:pt x="29" y="75"/>
                  </a:lnTo>
                  <a:lnTo>
                    <a:pt x="28" y="71"/>
                  </a:lnTo>
                  <a:lnTo>
                    <a:pt x="28" y="69"/>
                  </a:lnTo>
                  <a:lnTo>
                    <a:pt x="27" y="62"/>
                  </a:lnTo>
                  <a:lnTo>
                    <a:pt x="25" y="54"/>
                  </a:lnTo>
                  <a:lnTo>
                    <a:pt x="24" y="48"/>
                  </a:lnTo>
                  <a:lnTo>
                    <a:pt x="25" y="31"/>
                  </a:lnTo>
                  <a:lnTo>
                    <a:pt x="21" y="19"/>
                  </a:lnTo>
                  <a:lnTo>
                    <a:pt x="23" y="7"/>
                  </a:lnTo>
                  <a:lnTo>
                    <a:pt x="23" y="7"/>
                  </a:lnTo>
                  <a:lnTo>
                    <a:pt x="37" y="3"/>
                  </a:lnTo>
                  <a:lnTo>
                    <a:pt x="93" y="8"/>
                  </a:lnTo>
                  <a:lnTo>
                    <a:pt x="103" y="0"/>
                  </a:lnTo>
                  <a:lnTo>
                    <a:pt x="105" y="0"/>
                  </a:lnTo>
                  <a:lnTo>
                    <a:pt x="108" y="18"/>
                  </a:lnTo>
                  <a:lnTo>
                    <a:pt x="160" y="58"/>
                  </a:lnTo>
                  <a:lnTo>
                    <a:pt x="145" y="78"/>
                  </a:lnTo>
                  <a:lnTo>
                    <a:pt x="157" y="88"/>
                  </a:lnTo>
                  <a:lnTo>
                    <a:pt x="157"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800">
                <a:solidFill>
                  <a:srgbClr val="18073A"/>
                </a:solidFill>
              </a:endParaRPr>
            </a:p>
          </p:txBody>
        </p:sp>
        <p:sp>
          <p:nvSpPr>
            <p:cNvPr id="37" name="Freeform 240"/>
            <p:cNvSpPr>
              <a:spLocks/>
            </p:cNvSpPr>
            <p:nvPr/>
          </p:nvSpPr>
          <p:spPr bwMode="auto">
            <a:xfrm>
              <a:off x="4005" y="2816"/>
              <a:ext cx="39" cy="27"/>
            </a:xfrm>
            <a:custGeom>
              <a:avLst/>
              <a:gdLst>
                <a:gd name="T0" fmla="*/ 37 w 39"/>
                <a:gd name="T1" fmla="*/ 6 h 27"/>
                <a:gd name="T2" fmla="*/ 39 w 39"/>
                <a:gd name="T3" fmla="*/ 13 h 27"/>
                <a:gd name="T4" fmla="*/ 36 w 39"/>
                <a:gd name="T5" fmla="*/ 27 h 27"/>
                <a:gd name="T6" fmla="*/ 27 w 39"/>
                <a:gd name="T7" fmla="*/ 17 h 27"/>
                <a:gd name="T8" fmla="*/ 7 w 39"/>
                <a:gd name="T9" fmla="*/ 21 h 27"/>
                <a:gd name="T10" fmla="*/ 0 w 39"/>
                <a:gd name="T11" fmla="*/ 18 h 27"/>
                <a:gd name="T12" fmla="*/ 1 w 39"/>
                <a:gd name="T13" fmla="*/ 13 h 27"/>
                <a:gd name="T14" fmla="*/ 2 w 39"/>
                <a:gd name="T15" fmla="*/ 6 h 27"/>
                <a:gd name="T16" fmla="*/ 22 w 39"/>
                <a:gd name="T17" fmla="*/ 10 h 27"/>
                <a:gd name="T18" fmla="*/ 25 w 39"/>
                <a:gd name="T19" fmla="*/ 0 h 27"/>
                <a:gd name="T20" fmla="*/ 27 w 39"/>
                <a:gd name="T21" fmla="*/ 2 h 27"/>
                <a:gd name="T22" fmla="*/ 37 w 39"/>
                <a:gd name="T23"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7">
                  <a:moveTo>
                    <a:pt x="37" y="6"/>
                  </a:moveTo>
                  <a:lnTo>
                    <a:pt x="39" y="13"/>
                  </a:lnTo>
                  <a:lnTo>
                    <a:pt x="36" y="27"/>
                  </a:lnTo>
                  <a:lnTo>
                    <a:pt x="27" y="17"/>
                  </a:lnTo>
                  <a:lnTo>
                    <a:pt x="7" y="21"/>
                  </a:lnTo>
                  <a:lnTo>
                    <a:pt x="0" y="18"/>
                  </a:lnTo>
                  <a:lnTo>
                    <a:pt x="1" y="13"/>
                  </a:lnTo>
                  <a:lnTo>
                    <a:pt x="2" y="6"/>
                  </a:lnTo>
                  <a:lnTo>
                    <a:pt x="22" y="10"/>
                  </a:lnTo>
                  <a:lnTo>
                    <a:pt x="25" y="0"/>
                  </a:lnTo>
                  <a:lnTo>
                    <a:pt x="27" y="2"/>
                  </a:lnTo>
                  <a:lnTo>
                    <a:pt x="3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800">
                <a:solidFill>
                  <a:srgbClr val="18073A"/>
                </a:solidFill>
              </a:endParaRPr>
            </a:p>
          </p:txBody>
        </p:sp>
        <p:sp>
          <p:nvSpPr>
            <p:cNvPr id="38" name="Freeform 241"/>
            <p:cNvSpPr>
              <a:spLocks/>
            </p:cNvSpPr>
            <p:nvPr/>
          </p:nvSpPr>
          <p:spPr bwMode="auto">
            <a:xfrm>
              <a:off x="4007" y="2777"/>
              <a:ext cx="34" cy="36"/>
            </a:xfrm>
            <a:custGeom>
              <a:avLst/>
              <a:gdLst>
                <a:gd name="T0" fmla="*/ 33 w 34"/>
                <a:gd name="T1" fmla="*/ 27 h 36"/>
                <a:gd name="T2" fmla="*/ 34 w 34"/>
                <a:gd name="T3" fmla="*/ 36 h 36"/>
                <a:gd name="T4" fmla="*/ 25 w 34"/>
                <a:gd name="T5" fmla="*/ 32 h 36"/>
                <a:gd name="T6" fmla="*/ 21 w 34"/>
                <a:gd name="T7" fmla="*/ 30 h 36"/>
                <a:gd name="T8" fmla="*/ 17 w 34"/>
                <a:gd name="T9" fmla="*/ 30 h 36"/>
                <a:gd name="T10" fmla="*/ 14 w 34"/>
                <a:gd name="T11" fmla="*/ 29 h 36"/>
                <a:gd name="T12" fmla="*/ 13 w 34"/>
                <a:gd name="T13" fmla="*/ 20 h 36"/>
                <a:gd name="T14" fmla="*/ 0 w 34"/>
                <a:gd name="T15" fmla="*/ 17 h 36"/>
                <a:gd name="T16" fmla="*/ 0 w 34"/>
                <a:gd name="T17" fmla="*/ 11 h 36"/>
                <a:gd name="T18" fmla="*/ 11 w 34"/>
                <a:gd name="T19" fmla="*/ 11 h 36"/>
                <a:gd name="T20" fmla="*/ 11 w 34"/>
                <a:gd name="T21" fmla="*/ 11 h 36"/>
                <a:gd name="T22" fmla="*/ 11 w 34"/>
                <a:gd name="T23" fmla="*/ 11 h 36"/>
                <a:gd name="T24" fmla="*/ 12 w 34"/>
                <a:gd name="T25" fmla="*/ 11 h 36"/>
                <a:gd name="T26" fmla="*/ 30 w 34"/>
                <a:gd name="T27" fmla="*/ 0 h 36"/>
                <a:gd name="T28" fmla="*/ 33 w 34"/>
                <a:gd name="T29" fmla="*/ 10 h 36"/>
                <a:gd name="T30" fmla="*/ 33 w 34"/>
                <a:gd name="T3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6">
                  <a:moveTo>
                    <a:pt x="33" y="27"/>
                  </a:moveTo>
                  <a:lnTo>
                    <a:pt x="34" y="36"/>
                  </a:lnTo>
                  <a:lnTo>
                    <a:pt x="25" y="32"/>
                  </a:lnTo>
                  <a:lnTo>
                    <a:pt x="21" y="30"/>
                  </a:lnTo>
                  <a:lnTo>
                    <a:pt x="17" y="30"/>
                  </a:lnTo>
                  <a:lnTo>
                    <a:pt x="14" y="29"/>
                  </a:lnTo>
                  <a:lnTo>
                    <a:pt x="13" y="20"/>
                  </a:lnTo>
                  <a:lnTo>
                    <a:pt x="0" y="17"/>
                  </a:lnTo>
                  <a:lnTo>
                    <a:pt x="0" y="11"/>
                  </a:lnTo>
                  <a:lnTo>
                    <a:pt x="11" y="11"/>
                  </a:lnTo>
                  <a:lnTo>
                    <a:pt x="11" y="11"/>
                  </a:lnTo>
                  <a:lnTo>
                    <a:pt x="11" y="11"/>
                  </a:lnTo>
                  <a:lnTo>
                    <a:pt x="12" y="11"/>
                  </a:lnTo>
                  <a:lnTo>
                    <a:pt x="30" y="0"/>
                  </a:lnTo>
                  <a:lnTo>
                    <a:pt x="33" y="10"/>
                  </a:lnTo>
                  <a:lnTo>
                    <a:pt x="3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800">
                <a:solidFill>
                  <a:srgbClr val="18073A"/>
                </a:solidFill>
              </a:endParaRPr>
            </a:p>
          </p:txBody>
        </p:sp>
        <p:sp>
          <p:nvSpPr>
            <p:cNvPr id="39" name="Freeform 242"/>
            <p:cNvSpPr>
              <a:spLocks/>
            </p:cNvSpPr>
            <p:nvPr/>
          </p:nvSpPr>
          <p:spPr bwMode="auto">
            <a:xfrm>
              <a:off x="3899" y="2731"/>
              <a:ext cx="140" cy="55"/>
            </a:xfrm>
            <a:custGeom>
              <a:avLst/>
              <a:gdLst>
                <a:gd name="T0" fmla="*/ 131 w 140"/>
                <a:gd name="T1" fmla="*/ 21 h 55"/>
                <a:gd name="T2" fmla="*/ 140 w 140"/>
                <a:gd name="T3" fmla="*/ 31 h 55"/>
                <a:gd name="T4" fmla="*/ 138 w 140"/>
                <a:gd name="T5" fmla="*/ 37 h 55"/>
                <a:gd name="T6" fmla="*/ 117 w 140"/>
                <a:gd name="T7" fmla="*/ 50 h 55"/>
                <a:gd name="T8" fmla="*/ 100 w 140"/>
                <a:gd name="T9" fmla="*/ 50 h 55"/>
                <a:gd name="T10" fmla="*/ 100 w 140"/>
                <a:gd name="T11" fmla="*/ 50 h 55"/>
                <a:gd name="T12" fmla="*/ 100 w 140"/>
                <a:gd name="T13" fmla="*/ 50 h 55"/>
                <a:gd name="T14" fmla="*/ 95 w 140"/>
                <a:gd name="T15" fmla="*/ 52 h 55"/>
                <a:gd name="T16" fmla="*/ 89 w 140"/>
                <a:gd name="T17" fmla="*/ 55 h 55"/>
                <a:gd name="T18" fmla="*/ 73 w 140"/>
                <a:gd name="T19" fmla="*/ 37 h 55"/>
                <a:gd name="T20" fmla="*/ 51 w 140"/>
                <a:gd name="T21" fmla="*/ 37 h 55"/>
                <a:gd name="T22" fmla="*/ 28 w 140"/>
                <a:gd name="T23" fmla="*/ 27 h 55"/>
                <a:gd name="T24" fmla="*/ 13 w 140"/>
                <a:gd name="T25" fmla="*/ 28 h 55"/>
                <a:gd name="T26" fmla="*/ 0 w 140"/>
                <a:gd name="T27" fmla="*/ 24 h 55"/>
                <a:gd name="T28" fmla="*/ 9 w 140"/>
                <a:gd name="T29" fmla="*/ 6 h 55"/>
                <a:gd name="T30" fmla="*/ 9 w 140"/>
                <a:gd name="T31" fmla="*/ 8 h 55"/>
                <a:gd name="T32" fmla="*/ 54 w 140"/>
                <a:gd name="T33" fmla="*/ 11 h 55"/>
                <a:gd name="T34" fmla="*/ 65 w 140"/>
                <a:gd name="T35" fmla="*/ 0 h 55"/>
                <a:gd name="T36" fmla="*/ 78 w 140"/>
                <a:gd name="T37" fmla="*/ 8 h 55"/>
                <a:gd name="T38" fmla="*/ 131 w 140"/>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55">
                  <a:moveTo>
                    <a:pt x="131" y="21"/>
                  </a:moveTo>
                  <a:lnTo>
                    <a:pt x="140" y="31"/>
                  </a:lnTo>
                  <a:lnTo>
                    <a:pt x="138" y="37"/>
                  </a:lnTo>
                  <a:lnTo>
                    <a:pt x="117" y="50"/>
                  </a:lnTo>
                  <a:lnTo>
                    <a:pt x="100" y="50"/>
                  </a:lnTo>
                  <a:lnTo>
                    <a:pt x="100" y="50"/>
                  </a:lnTo>
                  <a:lnTo>
                    <a:pt x="100" y="50"/>
                  </a:lnTo>
                  <a:lnTo>
                    <a:pt x="95" y="52"/>
                  </a:lnTo>
                  <a:lnTo>
                    <a:pt x="89" y="55"/>
                  </a:lnTo>
                  <a:lnTo>
                    <a:pt x="73" y="37"/>
                  </a:lnTo>
                  <a:lnTo>
                    <a:pt x="51" y="37"/>
                  </a:lnTo>
                  <a:lnTo>
                    <a:pt x="28" y="27"/>
                  </a:lnTo>
                  <a:lnTo>
                    <a:pt x="13" y="28"/>
                  </a:lnTo>
                  <a:lnTo>
                    <a:pt x="0" y="24"/>
                  </a:lnTo>
                  <a:lnTo>
                    <a:pt x="9" y="6"/>
                  </a:lnTo>
                  <a:lnTo>
                    <a:pt x="9" y="8"/>
                  </a:lnTo>
                  <a:lnTo>
                    <a:pt x="54" y="11"/>
                  </a:lnTo>
                  <a:lnTo>
                    <a:pt x="65" y="0"/>
                  </a:lnTo>
                  <a:lnTo>
                    <a:pt x="78" y="8"/>
                  </a:lnTo>
                  <a:lnTo>
                    <a:pt x="13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800">
                <a:solidFill>
                  <a:srgbClr val="18073A"/>
                </a:solidFill>
              </a:endParaRPr>
            </a:p>
          </p:txBody>
        </p:sp>
        <p:sp>
          <p:nvSpPr>
            <p:cNvPr id="40" name="Freeform 243"/>
            <p:cNvSpPr>
              <a:spLocks/>
            </p:cNvSpPr>
            <p:nvPr/>
          </p:nvSpPr>
          <p:spPr bwMode="auto">
            <a:xfrm>
              <a:off x="3945" y="2833"/>
              <a:ext cx="94" cy="107"/>
            </a:xfrm>
            <a:custGeom>
              <a:avLst/>
              <a:gdLst>
                <a:gd name="T0" fmla="*/ 84 w 94"/>
                <a:gd name="T1" fmla="*/ 8 h 107"/>
                <a:gd name="T2" fmla="*/ 94 w 94"/>
                <a:gd name="T3" fmla="*/ 19 h 107"/>
                <a:gd name="T4" fmla="*/ 85 w 94"/>
                <a:gd name="T5" fmla="*/ 54 h 107"/>
                <a:gd name="T6" fmla="*/ 87 w 94"/>
                <a:gd name="T7" fmla="*/ 81 h 107"/>
                <a:gd name="T8" fmla="*/ 72 w 94"/>
                <a:gd name="T9" fmla="*/ 99 h 107"/>
                <a:gd name="T10" fmla="*/ 55 w 94"/>
                <a:gd name="T11" fmla="*/ 100 h 107"/>
                <a:gd name="T12" fmla="*/ 41 w 94"/>
                <a:gd name="T13" fmla="*/ 94 h 107"/>
                <a:gd name="T14" fmla="*/ 16 w 94"/>
                <a:gd name="T15" fmla="*/ 107 h 107"/>
                <a:gd name="T16" fmla="*/ 10 w 94"/>
                <a:gd name="T17" fmla="*/ 104 h 107"/>
                <a:gd name="T18" fmla="*/ 7 w 94"/>
                <a:gd name="T19" fmla="*/ 82 h 107"/>
                <a:gd name="T20" fmla="*/ 3 w 94"/>
                <a:gd name="T21" fmla="*/ 79 h 107"/>
                <a:gd name="T22" fmla="*/ 0 w 94"/>
                <a:gd name="T23" fmla="*/ 69 h 107"/>
                <a:gd name="T24" fmla="*/ 4 w 94"/>
                <a:gd name="T25" fmla="*/ 53 h 107"/>
                <a:gd name="T26" fmla="*/ 2 w 94"/>
                <a:gd name="T27" fmla="*/ 48 h 107"/>
                <a:gd name="T28" fmla="*/ 10 w 94"/>
                <a:gd name="T29" fmla="*/ 47 h 107"/>
                <a:gd name="T30" fmla="*/ 21 w 94"/>
                <a:gd name="T31" fmla="*/ 30 h 107"/>
                <a:gd name="T32" fmla="*/ 18 w 94"/>
                <a:gd name="T33" fmla="*/ 23 h 107"/>
                <a:gd name="T34" fmla="*/ 41 w 94"/>
                <a:gd name="T35" fmla="*/ 0 h 107"/>
                <a:gd name="T36" fmla="*/ 65 w 94"/>
                <a:gd name="T37" fmla="*/ 12 h 107"/>
                <a:gd name="T38" fmla="*/ 84 w 94"/>
                <a:gd name="T39"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07">
                  <a:moveTo>
                    <a:pt x="84" y="8"/>
                  </a:moveTo>
                  <a:lnTo>
                    <a:pt x="94" y="19"/>
                  </a:lnTo>
                  <a:lnTo>
                    <a:pt x="85" y="54"/>
                  </a:lnTo>
                  <a:lnTo>
                    <a:pt x="87" y="81"/>
                  </a:lnTo>
                  <a:lnTo>
                    <a:pt x="72" y="99"/>
                  </a:lnTo>
                  <a:lnTo>
                    <a:pt x="55" y="100"/>
                  </a:lnTo>
                  <a:lnTo>
                    <a:pt x="41" y="94"/>
                  </a:lnTo>
                  <a:lnTo>
                    <a:pt x="16" y="107"/>
                  </a:lnTo>
                  <a:lnTo>
                    <a:pt x="10" y="104"/>
                  </a:lnTo>
                  <a:lnTo>
                    <a:pt x="7" y="82"/>
                  </a:lnTo>
                  <a:lnTo>
                    <a:pt x="3" y="79"/>
                  </a:lnTo>
                  <a:lnTo>
                    <a:pt x="0" y="69"/>
                  </a:lnTo>
                  <a:lnTo>
                    <a:pt x="4" y="53"/>
                  </a:lnTo>
                  <a:lnTo>
                    <a:pt x="2" y="48"/>
                  </a:lnTo>
                  <a:lnTo>
                    <a:pt x="10" y="47"/>
                  </a:lnTo>
                  <a:lnTo>
                    <a:pt x="21" y="30"/>
                  </a:lnTo>
                  <a:lnTo>
                    <a:pt x="18" y="23"/>
                  </a:lnTo>
                  <a:lnTo>
                    <a:pt x="41" y="0"/>
                  </a:lnTo>
                  <a:lnTo>
                    <a:pt x="65" y="12"/>
                  </a:lnTo>
                  <a:lnTo>
                    <a:pt x="8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800">
                <a:solidFill>
                  <a:srgbClr val="18073A"/>
                </a:solidFill>
              </a:endParaRPr>
            </a:p>
          </p:txBody>
        </p:sp>
        <p:sp>
          <p:nvSpPr>
            <p:cNvPr id="41" name="Freeform 244"/>
            <p:cNvSpPr>
              <a:spLocks/>
            </p:cNvSpPr>
            <p:nvPr/>
          </p:nvSpPr>
          <p:spPr bwMode="auto">
            <a:xfrm>
              <a:off x="3997" y="2801"/>
              <a:ext cx="25" cy="16"/>
            </a:xfrm>
            <a:custGeom>
              <a:avLst/>
              <a:gdLst>
                <a:gd name="T0" fmla="*/ 25 w 25"/>
                <a:gd name="T1" fmla="*/ 13 h 16"/>
                <a:gd name="T2" fmla="*/ 24 w 25"/>
                <a:gd name="T3" fmla="*/ 16 h 16"/>
                <a:gd name="T4" fmla="*/ 7 w 25"/>
                <a:gd name="T5" fmla="*/ 13 h 16"/>
                <a:gd name="T6" fmla="*/ 0 w 25"/>
                <a:gd name="T7" fmla="*/ 7 h 16"/>
                <a:gd name="T8" fmla="*/ 7 w 25"/>
                <a:gd name="T9" fmla="*/ 0 h 16"/>
                <a:gd name="T10" fmla="*/ 16 w 25"/>
                <a:gd name="T11" fmla="*/ 3 h 16"/>
                <a:gd name="T12" fmla="*/ 17 w 25"/>
                <a:gd name="T13" fmla="*/ 12 h 16"/>
                <a:gd name="T14" fmla="*/ 25 w 25"/>
                <a:gd name="T15" fmla="*/ 1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25" y="13"/>
                  </a:moveTo>
                  <a:lnTo>
                    <a:pt x="24" y="16"/>
                  </a:lnTo>
                  <a:lnTo>
                    <a:pt x="7" y="13"/>
                  </a:lnTo>
                  <a:lnTo>
                    <a:pt x="0" y="7"/>
                  </a:lnTo>
                  <a:lnTo>
                    <a:pt x="7" y="0"/>
                  </a:lnTo>
                  <a:lnTo>
                    <a:pt x="16" y="3"/>
                  </a:lnTo>
                  <a:lnTo>
                    <a:pt x="17" y="12"/>
                  </a:lnTo>
                  <a:lnTo>
                    <a:pt x="2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800">
                <a:solidFill>
                  <a:srgbClr val="18073A"/>
                </a:solidFill>
              </a:endParaRPr>
            </a:p>
          </p:txBody>
        </p:sp>
        <p:sp>
          <p:nvSpPr>
            <p:cNvPr id="42" name="Freeform 245"/>
            <p:cNvSpPr>
              <a:spLocks/>
            </p:cNvSpPr>
            <p:nvPr/>
          </p:nvSpPr>
          <p:spPr bwMode="auto">
            <a:xfrm>
              <a:off x="3977" y="2790"/>
              <a:ext cx="22" cy="40"/>
            </a:xfrm>
            <a:custGeom>
              <a:avLst/>
              <a:gdLst>
                <a:gd name="T0" fmla="*/ 22 w 22"/>
                <a:gd name="T1" fmla="*/ 29 h 40"/>
                <a:gd name="T2" fmla="*/ 21 w 22"/>
                <a:gd name="T3" fmla="*/ 36 h 40"/>
                <a:gd name="T4" fmla="*/ 21 w 22"/>
                <a:gd name="T5" fmla="*/ 40 h 40"/>
                <a:gd name="T6" fmla="*/ 15 w 22"/>
                <a:gd name="T7" fmla="*/ 38 h 40"/>
                <a:gd name="T8" fmla="*/ 10 w 22"/>
                <a:gd name="T9" fmla="*/ 36 h 40"/>
                <a:gd name="T10" fmla="*/ 0 w 22"/>
                <a:gd name="T11" fmla="*/ 16 h 40"/>
                <a:gd name="T12" fmla="*/ 13 w 22"/>
                <a:gd name="T13" fmla="*/ 4 h 40"/>
                <a:gd name="T14" fmla="*/ 21 w 22"/>
                <a:gd name="T15" fmla="*/ 0 h 40"/>
                <a:gd name="T16" fmla="*/ 22 w 22"/>
                <a:gd name="T17" fmla="*/ 0 h 40"/>
                <a:gd name="T18" fmla="*/ 22 w 22"/>
                <a:gd name="T19" fmla="*/ 5 h 40"/>
                <a:gd name="T20" fmla="*/ 9 w 22"/>
                <a:gd name="T21" fmla="*/ 18 h 40"/>
                <a:gd name="T22" fmla="*/ 22 w 22"/>
                <a:gd name="T23"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22" y="29"/>
                  </a:moveTo>
                  <a:lnTo>
                    <a:pt x="21" y="36"/>
                  </a:lnTo>
                  <a:lnTo>
                    <a:pt x="21" y="40"/>
                  </a:lnTo>
                  <a:lnTo>
                    <a:pt x="15" y="38"/>
                  </a:lnTo>
                  <a:lnTo>
                    <a:pt x="10" y="36"/>
                  </a:lnTo>
                  <a:lnTo>
                    <a:pt x="0" y="16"/>
                  </a:lnTo>
                  <a:lnTo>
                    <a:pt x="13" y="4"/>
                  </a:lnTo>
                  <a:lnTo>
                    <a:pt x="21" y="0"/>
                  </a:lnTo>
                  <a:lnTo>
                    <a:pt x="22" y="0"/>
                  </a:lnTo>
                  <a:lnTo>
                    <a:pt x="22" y="5"/>
                  </a:lnTo>
                  <a:lnTo>
                    <a:pt x="9" y="18"/>
                  </a:lnTo>
                  <a:lnTo>
                    <a:pt x="22"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800">
                <a:solidFill>
                  <a:srgbClr val="18073A"/>
                </a:solidFill>
              </a:endParaRPr>
            </a:p>
          </p:txBody>
        </p:sp>
        <p:sp>
          <p:nvSpPr>
            <p:cNvPr id="43" name="Freeform 246"/>
            <p:cNvSpPr>
              <a:spLocks/>
            </p:cNvSpPr>
            <p:nvPr/>
          </p:nvSpPr>
          <p:spPr bwMode="auto">
            <a:xfrm>
              <a:off x="3876" y="2761"/>
              <a:ext cx="106" cy="135"/>
            </a:xfrm>
            <a:custGeom>
              <a:avLst/>
              <a:gdLst>
                <a:gd name="T0" fmla="*/ 92 w 106"/>
                <a:gd name="T1" fmla="*/ 15 h 135"/>
                <a:gd name="T2" fmla="*/ 106 w 106"/>
                <a:gd name="T3" fmla="*/ 30 h 135"/>
                <a:gd name="T4" fmla="*/ 91 w 106"/>
                <a:gd name="T5" fmla="*/ 44 h 135"/>
                <a:gd name="T6" fmla="*/ 104 w 106"/>
                <a:gd name="T7" fmla="*/ 67 h 135"/>
                <a:gd name="T8" fmla="*/ 78 w 106"/>
                <a:gd name="T9" fmla="*/ 93 h 135"/>
                <a:gd name="T10" fmla="*/ 81 w 106"/>
                <a:gd name="T11" fmla="*/ 101 h 135"/>
                <a:gd name="T12" fmla="*/ 74 w 106"/>
                <a:gd name="T13" fmla="*/ 112 h 135"/>
                <a:gd name="T14" fmla="*/ 60 w 106"/>
                <a:gd name="T15" fmla="*/ 114 h 135"/>
                <a:gd name="T16" fmla="*/ 65 w 106"/>
                <a:gd name="T17" fmla="*/ 126 h 135"/>
                <a:gd name="T18" fmla="*/ 63 w 106"/>
                <a:gd name="T19" fmla="*/ 135 h 135"/>
                <a:gd name="T20" fmla="*/ 47 w 106"/>
                <a:gd name="T21" fmla="*/ 126 h 135"/>
                <a:gd name="T22" fmla="*/ 48 w 106"/>
                <a:gd name="T23" fmla="*/ 116 h 135"/>
                <a:gd name="T24" fmla="*/ 22 w 106"/>
                <a:gd name="T25" fmla="*/ 85 h 135"/>
                <a:gd name="T26" fmla="*/ 26 w 106"/>
                <a:gd name="T27" fmla="*/ 75 h 135"/>
                <a:gd name="T28" fmla="*/ 18 w 106"/>
                <a:gd name="T29" fmla="*/ 65 h 135"/>
                <a:gd name="T30" fmla="*/ 0 w 106"/>
                <a:gd name="T31" fmla="*/ 5 h 135"/>
                <a:gd name="T32" fmla="*/ 18 w 106"/>
                <a:gd name="T33" fmla="*/ 0 h 135"/>
                <a:gd name="T34" fmla="*/ 36 w 106"/>
                <a:gd name="T35" fmla="*/ 6 h 135"/>
                <a:gd name="T36" fmla="*/ 50 w 106"/>
                <a:gd name="T37" fmla="*/ 4 h 135"/>
                <a:gd name="T38" fmla="*/ 73 w 106"/>
                <a:gd name="T39" fmla="*/ 15 h 135"/>
                <a:gd name="T40" fmla="*/ 92 w 106"/>
                <a:gd name="T41"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135">
                  <a:moveTo>
                    <a:pt x="92" y="15"/>
                  </a:moveTo>
                  <a:lnTo>
                    <a:pt x="106" y="30"/>
                  </a:lnTo>
                  <a:lnTo>
                    <a:pt x="91" y="44"/>
                  </a:lnTo>
                  <a:lnTo>
                    <a:pt x="104" y="67"/>
                  </a:lnTo>
                  <a:lnTo>
                    <a:pt x="78" y="93"/>
                  </a:lnTo>
                  <a:lnTo>
                    <a:pt x="81" y="101"/>
                  </a:lnTo>
                  <a:lnTo>
                    <a:pt x="74" y="112"/>
                  </a:lnTo>
                  <a:lnTo>
                    <a:pt x="60" y="114"/>
                  </a:lnTo>
                  <a:lnTo>
                    <a:pt x="65" y="126"/>
                  </a:lnTo>
                  <a:lnTo>
                    <a:pt x="63" y="135"/>
                  </a:lnTo>
                  <a:lnTo>
                    <a:pt x="47" y="126"/>
                  </a:lnTo>
                  <a:lnTo>
                    <a:pt x="48" y="116"/>
                  </a:lnTo>
                  <a:lnTo>
                    <a:pt x="22" y="85"/>
                  </a:lnTo>
                  <a:lnTo>
                    <a:pt x="26" y="75"/>
                  </a:lnTo>
                  <a:lnTo>
                    <a:pt x="18" y="65"/>
                  </a:lnTo>
                  <a:lnTo>
                    <a:pt x="0" y="5"/>
                  </a:lnTo>
                  <a:lnTo>
                    <a:pt x="18" y="0"/>
                  </a:lnTo>
                  <a:lnTo>
                    <a:pt x="36" y="6"/>
                  </a:lnTo>
                  <a:lnTo>
                    <a:pt x="50" y="4"/>
                  </a:lnTo>
                  <a:lnTo>
                    <a:pt x="73" y="15"/>
                  </a:lnTo>
                  <a:lnTo>
                    <a:pt x="9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800">
                <a:solidFill>
                  <a:srgbClr val="18073A"/>
                </a:solidFill>
              </a:endParaRPr>
            </a:p>
          </p:txBody>
        </p:sp>
        <p:sp>
          <p:nvSpPr>
            <p:cNvPr id="44" name="Freeform 247"/>
            <p:cNvSpPr>
              <a:spLocks noEditPoints="1"/>
            </p:cNvSpPr>
            <p:nvPr/>
          </p:nvSpPr>
          <p:spPr bwMode="auto">
            <a:xfrm>
              <a:off x="3777" y="2588"/>
              <a:ext cx="518" cy="515"/>
            </a:xfrm>
            <a:custGeom>
              <a:avLst/>
              <a:gdLst>
                <a:gd name="T0" fmla="*/ 905 w 925"/>
                <a:gd name="T1" fmla="*/ 441 h 922"/>
                <a:gd name="T2" fmla="*/ 851 w 925"/>
                <a:gd name="T3" fmla="*/ 441 h 922"/>
                <a:gd name="T4" fmla="*/ 483 w 925"/>
                <a:gd name="T5" fmla="*/ 73 h 922"/>
                <a:gd name="T6" fmla="*/ 483 w 925"/>
                <a:gd name="T7" fmla="*/ 20 h 922"/>
                <a:gd name="T8" fmla="*/ 463 w 925"/>
                <a:gd name="T9" fmla="*/ 0 h 922"/>
                <a:gd name="T10" fmla="*/ 443 w 925"/>
                <a:gd name="T11" fmla="*/ 20 h 922"/>
                <a:gd name="T12" fmla="*/ 443 w 925"/>
                <a:gd name="T13" fmla="*/ 73 h 922"/>
                <a:gd name="T14" fmla="*/ 75 w 925"/>
                <a:gd name="T15" fmla="*/ 441 h 922"/>
                <a:gd name="T16" fmla="*/ 20 w 925"/>
                <a:gd name="T17" fmla="*/ 441 h 922"/>
                <a:gd name="T18" fmla="*/ 0 w 925"/>
                <a:gd name="T19" fmla="*/ 461 h 922"/>
                <a:gd name="T20" fmla="*/ 20 w 925"/>
                <a:gd name="T21" fmla="*/ 481 h 922"/>
                <a:gd name="T22" fmla="*/ 75 w 925"/>
                <a:gd name="T23" fmla="*/ 481 h 922"/>
                <a:gd name="T24" fmla="*/ 443 w 925"/>
                <a:gd name="T25" fmla="*/ 849 h 922"/>
                <a:gd name="T26" fmla="*/ 443 w 925"/>
                <a:gd name="T27" fmla="*/ 902 h 922"/>
                <a:gd name="T28" fmla="*/ 463 w 925"/>
                <a:gd name="T29" fmla="*/ 922 h 922"/>
                <a:gd name="T30" fmla="*/ 483 w 925"/>
                <a:gd name="T31" fmla="*/ 902 h 922"/>
                <a:gd name="T32" fmla="*/ 483 w 925"/>
                <a:gd name="T33" fmla="*/ 849 h 922"/>
                <a:gd name="T34" fmla="*/ 851 w 925"/>
                <a:gd name="T35" fmla="*/ 481 h 922"/>
                <a:gd name="T36" fmla="*/ 905 w 925"/>
                <a:gd name="T37" fmla="*/ 481 h 922"/>
                <a:gd name="T38" fmla="*/ 925 w 925"/>
                <a:gd name="T39" fmla="*/ 461 h 922"/>
                <a:gd name="T40" fmla="*/ 905 w 925"/>
                <a:gd name="T41" fmla="*/ 441 h 922"/>
                <a:gd name="T42" fmla="*/ 789 w 925"/>
                <a:gd name="T43" fmla="*/ 481 h 922"/>
                <a:gd name="T44" fmla="*/ 811 w 925"/>
                <a:gd name="T45" fmla="*/ 481 h 922"/>
                <a:gd name="T46" fmla="*/ 483 w 925"/>
                <a:gd name="T47" fmla="*/ 809 h 922"/>
                <a:gd name="T48" fmla="*/ 483 w 925"/>
                <a:gd name="T49" fmla="*/ 787 h 922"/>
                <a:gd name="T50" fmla="*/ 463 w 925"/>
                <a:gd name="T51" fmla="*/ 767 h 922"/>
                <a:gd name="T52" fmla="*/ 443 w 925"/>
                <a:gd name="T53" fmla="*/ 787 h 922"/>
                <a:gd name="T54" fmla="*/ 443 w 925"/>
                <a:gd name="T55" fmla="*/ 809 h 922"/>
                <a:gd name="T56" fmla="*/ 116 w 925"/>
                <a:gd name="T57" fmla="*/ 481 h 922"/>
                <a:gd name="T58" fmla="*/ 122 w 925"/>
                <a:gd name="T59" fmla="*/ 481 h 922"/>
                <a:gd name="T60" fmla="*/ 142 w 925"/>
                <a:gd name="T61" fmla="*/ 461 h 922"/>
                <a:gd name="T62" fmla="*/ 122 w 925"/>
                <a:gd name="T63" fmla="*/ 441 h 922"/>
                <a:gd name="T64" fmla="*/ 116 w 925"/>
                <a:gd name="T65" fmla="*/ 441 h 922"/>
                <a:gd name="T66" fmla="*/ 443 w 925"/>
                <a:gd name="T67" fmla="*/ 113 h 922"/>
                <a:gd name="T68" fmla="*/ 443 w 925"/>
                <a:gd name="T69" fmla="*/ 122 h 922"/>
                <a:gd name="T70" fmla="*/ 463 w 925"/>
                <a:gd name="T71" fmla="*/ 142 h 922"/>
                <a:gd name="T72" fmla="*/ 483 w 925"/>
                <a:gd name="T73" fmla="*/ 122 h 922"/>
                <a:gd name="T74" fmla="*/ 483 w 925"/>
                <a:gd name="T75" fmla="*/ 113 h 922"/>
                <a:gd name="T76" fmla="*/ 811 w 925"/>
                <a:gd name="T77" fmla="*/ 441 h 922"/>
                <a:gd name="T78" fmla="*/ 789 w 925"/>
                <a:gd name="T79" fmla="*/ 441 h 922"/>
                <a:gd name="T80" fmla="*/ 769 w 925"/>
                <a:gd name="T81" fmla="*/ 461 h 922"/>
                <a:gd name="T82" fmla="*/ 789 w 925"/>
                <a:gd name="T83" fmla="*/ 481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5" h="922">
                  <a:moveTo>
                    <a:pt x="905" y="441"/>
                  </a:moveTo>
                  <a:cubicBezTo>
                    <a:pt x="851" y="441"/>
                    <a:pt x="851" y="441"/>
                    <a:pt x="851" y="441"/>
                  </a:cubicBezTo>
                  <a:cubicBezTo>
                    <a:pt x="841" y="243"/>
                    <a:pt x="682" y="83"/>
                    <a:pt x="483" y="73"/>
                  </a:cubicBezTo>
                  <a:cubicBezTo>
                    <a:pt x="483" y="20"/>
                    <a:pt x="483" y="20"/>
                    <a:pt x="483" y="20"/>
                  </a:cubicBezTo>
                  <a:cubicBezTo>
                    <a:pt x="483" y="9"/>
                    <a:pt x="474" y="0"/>
                    <a:pt x="463" y="0"/>
                  </a:cubicBezTo>
                  <a:cubicBezTo>
                    <a:pt x="452" y="0"/>
                    <a:pt x="443" y="9"/>
                    <a:pt x="443" y="20"/>
                  </a:cubicBezTo>
                  <a:cubicBezTo>
                    <a:pt x="443" y="73"/>
                    <a:pt x="443" y="73"/>
                    <a:pt x="443" y="73"/>
                  </a:cubicBezTo>
                  <a:cubicBezTo>
                    <a:pt x="245" y="83"/>
                    <a:pt x="86" y="243"/>
                    <a:pt x="75" y="441"/>
                  </a:cubicBezTo>
                  <a:cubicBezTo>
                    <a:pt x="20" y="441"/>
                    <a:pt x="20" y="441"/>
                    <a:pt x="20" y="441"/>
                  </a:cubicBezTo>
                  <a:cubicBezTo>
                    <a:pt x="9" y="441"/>
                    <a:pt x="0" y="450"/>
                    <a:pt x="0" y="461"/>
                  </a:cubicBezTo>
                  <a:cubicBezTo>
                    <a:pt x="0" y="472"/>
                    <a:pt x="9" y="481"/>
                    <a:pt x="20" y="481"/>
                  </a:cubicBezTo>
                  <a:cubicBezTo>
                    <a:pt x="75" y="481"/>
                    <a:pt x="75" y="481"/>
                    <a:pt x="75" y="481"/>
                  </a:cubicBezTo>
                  <a:cubicBezTo>
                    <a:pt x="86" y="679"/>
                    <a:pt x="245" y="839"/>
                    <a:pt x="443" y="849"/>
                  </a:cubicBezTo>
                  <a:cubicBezTo>
                    <a:pt x="443" y="902"/>
                    <a:pt x="443" y="902"/>
                    <a:pt x="443" y="902"/>
                  </a:cubicBezTo>
                  <a:cubicBezTo>
                    <a:pt x="443" y="913"/>
                    <a:pt x="452" y="922"/>
                    <a:pt x="463" y="922"/>
                  </a:cubicBezTo>
                  <a:cubicBezTo>
                    <a:pt x="474" y="922"/>
                    <a:pt x="483" y="913"/>
                    <a:pt x="483" y="902"/>
                  </a:cubicBezTo>
                  <a:cubicBezTo>
                    <a:pt x="483" y="849"/>
                    <a:pt x="483" y="849"/>
                    <a:pt x="483" y="849"/>
                  </a:cubicBezTo>
                  <a:cubicBezTo>
                    <a:pt x="682" y="839"/>
                    <a:pt x="841" y="679"/>
                    <a:pt x="851" y="481"/>
                  </a:cubicBezTo>
                  <a:cubicBezTo>
                    <a:pt x="905" y="481"/>
                    <a:pt x="905" y="481"/>
                    <a:pt x="905" y="481"/>
                  </a:cubicBezTo>
                  <a:cubicBezTo>
                    <a:pt x="916" y="481"/>
                    <a:pt x="925" y="472"/>
                    <a:pt x="925" y="461"/>
                  </a:cubicBezTo>
                  <a:cubicBezTo>
                    <a:pt x="925" y="450"/>
                    <a:pt x="916" y="441"/>
                    <a:pt x="905" y="441"/>
                  </a:cubicBezTo>
                  <a:close/>
                  <a:moveTo>
                    <a:pt x="789" y="481"/>
                  </a:moveTo>
                  <a:cubicBezTo>
                    <a:pt x="811" y="481"/>
                    <a:pt x="811" y="481"/>
                    <a:pt x="811" y="481"/>
                  </a:cubicBezTo>
                  <a:cubicBezTo>
                    <a:pt x="801" y="657"/>
                    <a:pt x="659" y="798"/>
                    <a:pt x="483" y="809"/>
                  </a:cubicBezTo>
                  <a:cubicBezTo>
                    <a:pt x="483" y="787"/>
                    <a:pt x="483" y="787"/>
                    <a:pt x="483" y="787"/>
                  </a:cubicBezTo>
                  <a:cubicBezTo>
                    <a:pt x="483" y="775"/>
                    <a:pt x="474" y="767"/>
                    <a:pt x="463" y="767"/>
                  </a:cubicBezTo>
                  <a:cubicBezTo>
                    <a:pt x="452" y="767"/>
                    <a:pt x="443" y="775"/>
                    <a:pt x="443" y="787"/>
                  </a:cubicBezTo>
                  <a:cubicBezTo>
                    <a:pt x="443" y="809"/>
                    <a:pt x="443" y="809"/>
                    <a:pt x="443" y="809"/>
                  </a:cubicBezTo>
                  <a:cubicBezTo>
                    <a:pt x="267" y="798"/>
                    <a:pt x="126" y="657"/>
                    <a:pt x="116" y="481"/>
                  </a:cubicBezTo>
                  <a:cubicBezTo>
                    <a:pt x="122" y="481"/>
                    <a:pt x="122" y="481"/>
                    <a:pt x="122" y="481"/>
                  </a:cubicBezTo>
                  <a:cubicBezTo>
                    <a:pt x="133" y="481"/>
                    <a:pt x="142" y="472"/>
                    <a:pt x="142" y="461"/>
                  </a:cubicBezTo>
                  <a:cubicBezTo>
                    <a:pt x="142" y="450"/>
                    <a:pt x="133" y="441"/>
                    <a:pt x="122" y="441"/>
                  </a:cubicBezTo>
                  <a:cubicBezTo>
                    <a:pt x="116" y="441"/>
                    <a:pt x="116" y="441"/>
                    <a:pt x="116" y="441"/>
                  </a:cubicBezTo>
                  <a:cubicBezTo>
                    <a:pt x="126" y="265"/>
                    <a:pt x="267" y="123"/>
                    <a:pt x="443" y="113"/>
                  </a:cubicBezTo>
                  <a:cubicBezTo>
                    <a:pt x="443" y="122"/>
                    <a:pt x="443" y="122"/>
                    <a:pt x="443" y="122"/>
                  </a:cubicBezTo>
                  <a:cubicBezTo>
                    <a:pt x="443" y="133"/>
                    <a:pt x="452" y="142"/>
                    <a:pt x="463" y="142"/>
                  </a:cubicBezTo>
                  <a:cubicBezTo>
                    <a:pt x="474" y="142"/>
                    <a:pt x="483" y="133"/>
                    <a:pt x="483" y="122"/>
                  </a:cubicBezTo>
                  <a:cubicBezTo>
                    <a:pt x="483" y="113"/>
                    <a:pt x="483" y="113"/>
                    <a:pt x="483" y="113"/>
                  </a:cubicBezTo>
                  <a:cubicBezTo>
                    <a:pt x="659" y="123"/>
                    <a:pt x="801" y="265"/>
                    <a:pt x="811" y="441"/>
                  </a:cubicBezTo>
                  <a:cubicBezTo>
                    <a:pt x="789" y="441"/>
                    <a:pt x="789" y="441"/>
                    <a:pt x="789" y="441"/>
                  </a:cubicBezTo>
                  <a:cubicBezTo>
                    <a:pt x="778" y="441"/>
                    <a:pt x="769" y="450"/>
                    <a:pt x="769" y="461"/>
                  </a:cubicBezTo>
                  <a:cubicBezTo>
                    <a:pt x="769" y="472"/>
                    <a:pt x="778" y="481"/>
                    <a:pt x="789"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800">
                <a:solidFill>
                  <a:srgbClr val="18073A"/>
                </a:solidFill>
              </a:endParaRPr>
            </a:p>
          </p:txBody>
        </p:sp>
      </p:grpSp>
      <p:pic>
        <p:nvPicPr>
          <p:cNvPr id="45" name="Image 4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5469" y="120791"/>
            <a:ext cx="1749879" cy="858242"/>
          </a:xfrm>
          <a:prstGeom prst="rect">
            <a:avLst/>
          </a:prstGeom>
        </p:spPr>
      </p:pic>
    </p:spTree>
    <p:extLst>
      <p:ext uri="{BB962C8B-B14F-4D97-AF65-F5344CB8AC3E}">
        <p14:creationId xmlns:p14="http://schemas.microsoft.com/office/powerpoint/2010/main" val="1382449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L’Accompagnement des Jeunes </a:t>
            </a:r>
            <a:br>
              <a:rPr lang="fr-FR" dirty="0"/>
            </a:br>
            <a:r>
              <a:rPr lang="fr-FR" i="1" dirty="0"/>
              <a:t>L’articulation AIJ et CEJ</a:t>
            </a:r>
            <a:br>
              <a:rPr lang="fr-FR" i="1" dirty="0"/>
            </a:br>
            <a:endParaRPr lang="fr-FR" i="1" dirty="0"/>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solidFill>
                  <a:srgbClr val="FFFFFF"/>
                </a:solidFill>
              </a:rPr>
              <a:pPr/>
              <a:t>21</a:t>
            </a:fld>
            <a:endParaRPr lang="fr-FR">
              <a:solidFill>
                <a:srgbClr val="FFFFFF"/>
              </a:solidFill>
            </a:endParaRPr>
          </a:p>
        </p:txBody>
      </p:sp>
      <p:sp>
        <p:nvSpPr>
          <p:cNvPr id="6" name="Espace réservé du texte 5"/>
          <p:cNvSpPr>
            <a:spLocks noGrp="1"/>
          </p:cNvSpPr>
          <p:nvPr>
            <p:ph type="body" sz="quarter" idx="16"/>
          </p:nvPr>
        </p:nvSpPr>
        <p:spPr/>
        <p:txBody>
          <a:bodyPr/>
          <a:lstStyle/>
          <a:p>
            <a:r>
              <a:rPr lang="fr-FR" dirty="0" smtClean="0"/>
              <a:t>AIJ</a:t>
            </a:r>
            <a:endParaRPr lang="fr-FR" dirty="0"/>
          </a:p>
        </p:txBody>
      </p:sp>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316" y="1767394"/>
            <a:ext cx="8878719" cy="1971998"/>
          </a:xfrm>
          <a:prstGeom prst="rect">
            <a:avLst/>
          </a:prstGeom>
        </p:spPr>
      </p:pic>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1316" y="4183005"/>
            <a:ext cx="8878719" cy="1971998"/>
          </a:xfrm>
          <a:prstGeom prst="rect">
            <a:avLst/>
          </a:prstGeom>
        </p:spPr>
      </p:pic>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5469" y="120791"/>
            <a:ext cx="1749879" cy="858242"/>
          </a:xfrm>
          <a:prstGeom prst="rect">
            <a:avLst/>
          </a:prstGeom>
        </p:spPr>
      </p:pic>
    </p:spTree>
    <p:extLst>
      <p:ext uri="{BB962C8B-B14F-4D97-AF65-F5344CB8AC3E}">
        <p14:creationId xmlns:p14="http://schemas.microsoft.com/office/powerpoint/2010/main" val="3035744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E309371-B00E-6A43-939E-B7A5A1052F5F}"/>
              </a:ext>
            </a:extLst>
          </p:cNvPr>
          <p:cNvSpPr>
            <a:spLocks noGrp="1"/>
          </p:cNvSpPr>
          <p:nvPr>
            <p:ph type="title"/>
          </p:nvPr>
        </p:nvSpPr>
        <p:spPr/>
        <p:txBody>
          <a:bodyPr/>
          <a:lstStyle/>
          <a:p>
            <a:r>
              <a:rPr lang="fr-FR" dirty="0"/>
              <a:t>CEJ - Offre de services de Pôle emploi</a:t>
            </a:r>
          </a:p>
        </p:txBody>
      </p:sp>
      <p:sp>
        <p:nvSpPr>
          <p:cNvPr id="3" name="Espace réservé du numéro de diapositive 2">
            <a:extLst>
              <a:ext uri="{FF2B5EF4-FFF2-40B4-BE49-F238E27FC236}">
                <a16:creationId xmlns:a16="http://schemas.microsoft.com/office/drawing/2014/main" xmlns="" id="{DBCC357C-C378-594A-926E-F864BD55130A}"/>
              </a:ext>
            </a:extLst>
          </p:cNvPr>
          <p:cNvSpPr>
            <a:spLocks noGrp="1"/>
          </p:cNvSpPr>
          <p:nvPr>
            <p:ph type="sldNum" sz="quarter" idx="12"/>
          </p:nvPr>
        </p:nvSpPr>
        <p:spPr/>
        <p:txBody>
          <a:bodyPr/>
          <a:lstStyle/>
          <a:p>
            <a:fld id="{C814DB2B-3EFD-4766-A6C9-C9A5E84D2897}" type="slidenum">
              <a:rPr lang="fr-FR" smtClean="0">
                <a:solidFill>
                  <a:srgbClr val="FFFFFF"/>
                </a:solidFill>
              </a:rPr>
              <a:pPr/>
              <a:t>22</a:t>
            </a:fld>
            <a:endParaRPr lang="fr-FR" dirty="0">
              <a:solidFill>
                <a:srgbClr val="FFFFFF"/>
              </a:solidFill>
            </a:endParaRPr>
          </a:p>
        </p:txBody>
      </p:sp>
      <p:sp>
        <p:nvSpPr>
          <p:cNvPr id="5" name="Espace réservé du texte 4">
            <a:extLst>
              <a:ext uri="{FF2B5EF4-FFF2-40B4-BE49-F238E27FC236}">
                <a16:creationId xmlns:a16="http://schemas.microsoft.com/office/drawing/2014/main" xmlns="" id="{F7C628E4-6AE3-C946-BA0F-69472E9776E4}"/>
              </a:ext>
            </a:extLst>
          </p:cNvPr>
          <p:cNvSpPr>
            <a:spLocks noGrp="1"/>
          </p:cNvSpPr>
          <p:nvPr>
            <p:ph type="body" sz="quarter" idx="14"/>
          </p:nvPr>
        </p:nvSpPr>
        <p:spPr/>
        <p:txBody>
          <a:bodyPr/>
          <a:lstStyle/>
          <a:p>
            <a:r>
              <a:rPr lang="fr-FR" dirty="0" smtClean="0"/>
              <a:t>Le dispositif </a:t>
            </a:r>
            <a:r>
              <a:rPr lang="fr-FR" dirty="0" err="1" smtClean="0"/>
              <a:t>Equip’Emploi</a:t>
            </a:r>
            <a:endParaRPr lang="fr-FR" dirty="0"/>
          </a:p>
          <a:p>
            <a:endParaRPr lang="fr-FR" dirty="0"/>
          </a:p>
        </p:txBody>
      </p:sp>
      <p:sp>
        <p:nvSpPr>
          <p:cNvPr id="7" name="Espace réservé du texte 6">
            <a:extLst>
              <a:ext uri="{FF2B5EF4-FFF2-40B4-BE49-F238E27FC236}">
                <a16:creationId xmlns:a16="http://schemas.microsoft.com/office/drawing/2014/main" xmlns="" id="{90C0C9CB-2632-AE43-B397-2877FDE67C56}"/>
              </a:ext>
            </a:extLst>
          </p:cNvPr>
          <p:cNvSpPr>
            <a:spLocks noGrp="1"/>
          </p:cNvSpPr>
          <p:nvPr>
            <p:ph type="body" sz="quarter" idx="16"/>
          </p:nvPr>
        </p:nvSpPr>
        <p:spPr/>
        <p:txBody>
          <a:bodyPr>
            <a:normAutofit/>
          </a:bodyPr>
          <a:lstStyle/>
          <a:p>
            <a:r>
              <a:rPr lang="fr-FR" dirty="0" smtClean="0"/>
              <a:t>Introduction</a:t>
            </a:r>
            <a:endParaRPr lang="fr-FR" dirty="0"/>
          </a:p>
        </p:txBody>
      </p:sp>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5469" y="120791"/>
            <a:ext cx="1749879" cy="858242"/>
          </a:xfrm>
          <a:prstGeom prst="rect">
            <a:avLst/>
          </a:prstGeom>
        </p:spPr>
      </p:pic>
    </p:spTree>
    <p:extLst>
      <p:ext uri="{BB962C8B-B14F-4D97-AF65-F5344CB8AC3E}">
        <p14:creationId xmlns:p14="http://schemas.microsoft.com/office/powerpoint/2010/main" val="2025815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dispositif </a:t>
            </a:r>
            <a:r>
              <a:rPr lang="fr-FR" dirty="0" err="1"/>
              <a:t>Equip’Emploi</a:t>
            </a:r>
            <a:r>
              <a:rPr lang="fr-FR" dirty="0"/>
              <a:t> (EE)</a:t>
            </a:r>
            <a:br>
              <a:rPr lang="fr-FR" dirty="0"/>
            </a:br>
            <a:r>
              <a:rPr lang="fr-FR" dirty="0"/>
              <a:t>Qu’est ce que c’est ? Pour qui ? </a:t>
            </a: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solidFill>
                  <a:srgbClr val="FFFFFF"/>
                </a:solidFill>
              </a:rPr>
              <a:pPr/>
              <a:t>23</a:t>
            </a:fld>
            <a:endParaRPr lang="fr-FR">
              <a:solidFill>
                <a:srgbClr val="FFFFFF"/>
              </a:solidFill>
            </a:endParaRPr>
          </a:p>
        </p:txBody>
      </p:sp>
      <p:sp>
        <p:nvSpPr>
          <p:cNvPr id="6" name="Espace réservé du texte 5"/>
          <p:cNvSpPr>
            <a:spLocks noGrp="1"/>
          </p:cNvSpPr>
          <p:nvPr>
            <p:ph type="body" sz="quarter" idx="16"/>
          </p:nvPr>
        </p:nvSpPr>
        <p:spPr/>
        <p:txBody>
          <a:bodyPr/>
          <a:lstStyle/>
          <a:p>
            <a:endParaRPr lang="fr-FR"/>
          </a:p>
        </p:txBody>
      </p:sp>
      <p:sp>
        <p:nvSpPr>
          <p:cNvPr id="7" name="ZoneTexte 6"/>
          <p:cNvSpPr txBox="1"/>
          <p:nvPr/>
        </p:nvSpPr>
        <p:spPr>
          <a:xfrm>
            <a:off x="3070409" y="3392337"/>
            <a:ext cx="7611752" cy="896399"/>
          </a:xfrm>
          <a:prstGeom prst="rect">
            <a:avLst/>
          </a:prstGeom>
          <a:noFill/>
        </p:spPr>
        <p:txBody>
          <a:bodyPr wrap="square" rtlCol="0">
            <a:spAutoFit/>
          </a:bodyPr>
          <a:lstStyle/>
          <a:p>
            <a:pPr marL="0" lvl="1" defTabSz="914400">
              <a:lnSpc>
                <a:spcPct val="90000"/>
              </a:lnSpc>
              <a:spcAft>
                <a:spcPts val="1633"/>
              </a:spcAft>
              <a:buSzPct val="100000"/>
            </a:pPr>
            <a:r>
              <a:rPr lang="fr-FR" sz="2540" b="1" dirty="0">
                <a:solidFill>
                  <a:srgbClr val="CD1251">
                    <a:lumMod val="75000"/>
                  </a:srgbClr>
                </a:solidFill>
                <a:latin typeface="Arial" charset="0"/>
                <a:cs typeface="Arial" charset="0"/>
              </a:rPr>
              <a:t>Deux enjeux majeurs</a:t>
            </a:r>
            <a:r>
              <a:rPr lang="fr-FR" sz="1089" b="1" dirty="0">
                <a:solidFill>
                  <a:srgbClr val="18073A"/>
                </a:solidFill>
              </a:rPr>
              <a:t> </a:t>
            </a:r>
            <a:r>
              <a:rPr lang="fr-FR" sz="1633" dirty="0">
                <a:solidFill>
                  <a:srgbClr val="00597C"/>
                </a:solidFill>
                <a:cs typeface="Calibri" pitchFamily="34" charset="0"/>
              </a:rPr>
              <a:t>Participer en proximité au recul des discriminations liées à l’emploi ; Intensifier l’accompagnement des plus fragiles et atténuer les effets de la crise</a:t>
            </a:r>
          </a:p>
        </p:txBody>
      </p:sp>
      <p:sp>
        <p:nvSpPr>
          <p:cNvPr id="8" name="Rectangle 7"/>
          <p:cNvSpPr/>
          <p:nvPr/>
        </p:nvSpPr>
        <p:spPr>
          <a:xfrm>
            <a:off x="3070409" y="1983902"/>
            <a:ext cx="7611752" cy="1125373"/>
          </a:xfrm>
          <a:prstGeom prst="rect">
            <a:avLst/>
          </a:prstGeom>
        </p:spPr>
        <p:txBody>
          <a:bodyPr wrap="square">
            <a:spAutoFit/>
          </a:bodyPr>
          <a:lstStyle/>
          <a:p>
            <a:pPr defTabSz="914400"/>
            <a:r>
              <a:rPr lang="fr-FR" sz="1633" b="1" dirty="0">
                <a:solidFill>
                  <a:srgbClr val="00597C"/>
                </a:solidFill>
                <a:cs typeface="Calibri" pitchFamily="34" charset="0"/>
              </a:rPr>
              <a:t>Le vendredi 29 janvier 2021, </a:t>
            </a:r>
            <a:r>
              <a:rPr lang="fr-FR" sz="1633" dirty="0">
                <a:solidFill>
                  <a:srgbClr val="00597C"/>
                </a:solidFill>
                <a:cs typeface="Calibri" pitchFamily="34" charset="0"/>
              </a:rPr>
              <a:t>le Premier ministre annonce le projet d’intensifier l’accompagnement des demandeurs d’emploi dans les </a:t>
            </a:r>
            <a:r>
              <a:rPr lang="fr-FR" sz="2540" b="1" dirty="0">
                <a:solidFill>
                  <a:srgbClr val="CD1251">
                    <a:lumMod val="75000"/>
                  </a:srgbClr>
                </a:solidFill>
                <a:latin typeface="Arial" charset="0"/>
                <a:cs typeface="Arial" charset="0"/>
              </a:rPr>
              <a:t>Quartiers Prioritaires de la Ville</a:t>
            </a:r>
            <a:r>
              <a:rPr lang="fr-FR" sz="1633" dirty="0">
                <a:solidFill>
                  <a:srgbClr val="00597C"/>
                </a:solidFill>
                <a:cs typeface="Calibri" pitchFamily="34" charset="0"/>
              </a:rPr>
              <a:t>.</a:t>
            </a:r>
          </a:p>
        </p:txBody>
      </p:sp>
      <p:sp>
        <p:nvSpPr>
          <p:cNvPr id="9" name="Rectangle 8"/>
          <p:cNvSpPr/>
          <p:nvPr/>
        </p:nvSpPr>
        <p:spPr>
          <a:xfrm>
            <a:off x="3033039" y="4381424"/>
            <a:ext cx="7585144" cy="1655838"/>
          </a:xfrm>
          <a:prstGeom prst="rect">
            <a:avLst/>
          </a:prstGeom>
        </p:spPr>
        <p:txBody>
          <a:bodyPr wrap="square">
            <a:spAutoFit/>
          </a:bodyPr>
          <a:lstStyle/>
          <a:p>
            <a:pPr algn="just" defTabSz="914400"/>
            <a:r>
              <a:rPr lang="fr-FR" sz="2540" b="1" dirty="0">
                <a:solidFill>
                  <a:srgbClr val="CD1251">
                    <a:lumMod val="75000"/>
                  </a:srgbClr>
                </a:solidFill>
                <a:latin typeface="Arial" charset="0"/>
                <a:cs typeface="Arial" charset="0"/>
              </a:rPr>
              <a:t>Sont éligibles les demandeurs d’emploi</a:t>
            </a:r>
            <a:r>
              <a:rPr lang="fr-FR" sz="1633" dirty="0">
                <a:solidFill>
                  <a:srgbClr val="18073A"/>
                </a:solidFill>
              </a:rPr>
              <a:t> </a:t>
            </a:r>
          </a:p>
          <a:p>
            <a:pPr marL="259232" indent="-259232" defTabSz="914400">
              <a:buFont typeface="Arial" panose="020B0604020202020204" pitchFamily="34" charset="0"/>
              <a:buChar char="•"/>
            </a:pPr>
            <a:r>
              <a:rPr lang="fr-FR" sz="1270" dirty="0">
                <a:solidFill>
                  <a:srgbClr val="00597C"/>
                </a:solidFill>
                <a:cs typeface="Calibri" pitchFamily="34" charset="0"/>
              </a:rPr>
              <a:t>inscrits dans l’une des agences Pôle emploi ciblées sur ce projet ;</a:t>
            </a:r>
          </a:p>
          <a:p>
            <a:pPr marL="259232" indent="-259232" defTabSz="914400">
              <a:buFont typeface="Arial" panose="020B0604020202020204" pitchFamily="34" charset="0"/>
              <a:buChar char="•"/>
            </a:pPr>
            <a:r>
              <a:rPr lang="fr-FR" sz="1270" dirty="0">
                <a:solidFill>
                  <a:srgbClr val="00597C"/>
                </a:solidFill>
                <a:cs typeface="Calibri" pitchFamily="34" charset="0"/>
              </a:rPr>
              <a:t>ne relevant pas de l’AIJ et ne possédant pas de cumul de freins sociaux qui pourraient relever de l'accompagnement global. Pour les DE de moins de 30 ans, une concertation se fera entre conseiller AIJ et conseiller Equip’emploi de l'agence afin d'opter pour le dispositif le plus pertinent pour le DE.</a:t>
            </a:r>
          </a:p>
          <a:p>
            <a:pPr marL="259232" indent="-259232" defTabSz="914400">
              <a:buFont typeface="Arial" panose="020B0604020202020204" pitchFamily="34" charset="0"/>
              <a:buChar char="•"/>
            </a:pPr>
            <a:r>
              <a:rPr lang="fr-FR" sz="1270" dirty="0">
                <a:solidFill>
                  <a:srgbClr val="00597C"/>
                </a:solidFill>
                <a:cs typeface="Calibri" pitchFamily="34" charset="0"/>
              </a:rPr>
              <a:t>Des priorités devront être données à certains publics dits vulnérables : DELD, DEBOE, minimas sociaux, seniors etc…, mais ce ne sont pas des critères exclusifs.</a:t>
            </a:r>
          </a:p>
        </p:txBody>
      </p:sp>
      <p:grpSp>
        <p:nvGrpSpPr>
          <p:cNvPr id="10" name="Groupe 9"/>
          <p:cNvGrpSpPr/>
          <p:nvPr/>
        </p:nvGrpSpPr>
        <p:grpSpPr>
          <a:xfrm>
            <a:off x="2236444" y="2137250"/>
            <a:ext cx="549349" cy="734069"/>
            <a:chOff x="11085255" y="4821569"/>
            <a:chExt cx="347464" cy="428400"/>
          </a:xfrm>
        </p:grpSpPr>
        <p:sp>
          <p:nvSpPr>
            <p:cNvPr id="11" name="Freeform 14"/>
            <p:cNvSpPr>
              <a:spLocks noEditPoints="1"/>
            </p:cNvSpPr>
            <p:nvPr/>
          </p:nvSpPr>
          <p:spPr bwMode="auto">
            <a:xfrm>
              <a:off x="11129909" y="4984835"/>
              <a:ext cx="258156" cy="265134"/>
            </a:xfrm>
            <a:custGeom>
              <a:avLst/>
              <a:gdLst>
                <a:gd name="T0" fmla="*/ 857 w 922"/>
                <a:gd name="T1" fmla="*/ 776 h 949"/>
                <a:gd name="T2" fmla="*/ 852 w 922"/>
                <a:gd name="T3" fmla="*/ 776 h 949"/>
                <a:gd name="T4" fmla="*/ 913 w 922"/>
                <a:gd name="T5" fmla="*/ 25 h 949"/>
                <a:gd name="T6" fmla="*/ 892 w 922"/>
                <a:gd name="T7" fmla="*/ 1 h 949"/>
                <a:gd name="T8" fmla="*/ 868 w 922"/>
                <a:gd name="T9" fmla="*/ 22 h 949"/>
                <a:gd name="T10" fmla="*/ 807 w 922"/>
                <a:gd name="T11" fmla="*/ 776 h 949"/>
                <a:gd name="T12" fmla="*/ 115 w 922"/>
                <a:gd name="T13" fmla="*/ 776 h 949"/>
                <a:gd name="T14" fmla="*/ 54 w 922"/>
                <a:gd name="T15" fmla="*/ 21 h 949"/>
                <a:gd name="T16" fmla="*/ 30 w 922"/>
                <a:gd name="T17" fmla="*/ 1 h 949"/>
                <a:gd name="T18" fmla="*/ 9 w 922"/>
                <a:gd name="T19" fmla="*/ 25 h 949"/>
                <a:gd name="T20" fmla="*/ 70 w 922"/>
                <a:gd name="T21" fmla="*/ 776 h 949"/>
                <a:gd name="T22" fmla="*/ 65 w 922"/>
                <a:gd name="T23" fmla="*/ 776 h 949"/>
                <a:gd name="T24" fmla="*/ 0 w 922"/>
                <a:gd name="T25" fmla="*/ 841 h 949"/>
                <a:gd name="T26" fmla="*/ 0 w 922"/>
                <a:gd name="T27" fmla="*/ 884 h 949"/>
                <a:gd name="T28" fmla="*/ 65 w 922"/>
                <a:gd name="T29" fmla="*/ 949 h 949"/>
                <a:gd name="T30" fmla="*/ 857 w 922"/>
                <a:gd name="T31" fmla="*/ 949 h 949"/>
                <a:gd name="T32" fmla="*/ 922 w 922"/>
                <a:gd name="T33" fmla="*/ 884 h 949"/>
                <a:gd name="T34" fmla="*/ 922 w 922"/>
                <a:gd name="T35" fmla="*/ 841 h 949"/>
                <a:gd name="T36" fmla="*/ 857 w 922"/>
                <a:gd name="T37" fmla="*/ 776 h 949"/>
                <a:gd name="T38" fmla="*/ 877 w 922"/>
                <a:gd name="T39" fmla="*/ 884 h 949"/>
                <a:gd name="T40" fmla="*/ 857 w 922"/>
                <a:gd name="T41" fmla="*/ 904 h 949"/>
                <a:gd name="T42" fmla="*/ 65 w 922"/>
                <a:gd name="T43" fmla="*/ 904 h 949"/>
                <a:gd name="T44" fmla="*/ 45 w 922"/>
                <a:gd name="T45" fmla="*/ 884 h 949"/>
                <a:gd name="T46" fmla="*/ 45 w 922"/>
                <a:gd name="T47" fmla="*/ 841 h 949"/>
                <a:gd name="T48" fmla="*/ 65 w 922"/>
                <a:gd name="T49" fmla="*/ 821 h 949"/>
                <a:gd name="T50" fmla="*/ 857 w 922"/>
                <a:gd name="T51" fmla="*/ 821 h 949"/>
                <a:gd name="T52" fmla="*/ 877 w 922"/>
                <a:gd name="T53" fmla="*/ 841 h 949"/>
                <a:gd name="T54" fmla="*/ 877 w 922"/>
                <a:gd name="T55" fmla="*/ 884 h 949"/>
                <a:gd name="T56" fmla="*/ 877 w 922"/>
                <a:gd name="T57" fmla="*/ 884 h 949"/>
                <a:gd name="T58" fmla="*/ 877 w 922"/>
                <a:gd name="T59" fmla="*/ 884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22" h="949">
                  <a:moveTo>
                    <a:pt x="857" y="776"/>
                  </a:moveTo>
                  <a:cubicBezTo>
                    <a:pt x="852" y="776"/>
                    <a:pt x="852" y="776"/>
                    <a:pt x="852" y="776"/>
                  </a:cubicBezTo>
                  <a:cubicBezTo>
                    <a:pt x="913" y="25"/>
                    <a:pt x="913" y="25"/>
                    <a:pt x="913" y="25"/>
                  </a:cubicBezTo>
                  <a:cubicBezTo>
                    <a:pt x="914" y="13"/>
                    <a:pt x="904" y="2"/>
                    <a:pt x="892" y="1"/>
                  </a:cubicBezTo>
                  <a:cubicBezTo>
                    <a:pt x="880" y="0"/>
                    <a:pt x="869" y="9"/>
                    <a:pt x="868" y="22"/>
                  </a:cubicBezTo>
                  <a:cubicBezTo>
                    <a:pt x="807" y="776"/>
                    <a:pt x="807" y="776"/>
                    <a:pt x="807" y="776"/>
                  </a:cubicBezTo>
                  <a:cubicBezTo>
                    <a:pt x="115" y="776"/>
                    <a:pt x="115" y="776"/>
                    <a:pt x="115" y="776"/>
                  </a:cubicBezTo>
                  <a:cubicBezTo>
                    <a:pt x="54" y="21"/>
                    <a:pt x="54" y="21"/>
                    <a:pt x="54" y="21"/>
                  </a:cubicBezTo>
                  <a:cubicBezTo>
                    <a:pt x="53" y="9"/>
                    <a:pt x="42" y="0"/>
                    <a:pt x="30" y="1"/>
                  </a:cubicBezTo>
                  <a:cubicBezTo>
                    <a:pt x="18" y="2"/>
                    <a:pt x="8" y="13"/>
                    <a:pt x="9" y="25"/>
                  </a:cubicBezTo>
                  <a:cubicBezTo>
                    <a:pt x="70" y="776"/>
                    <a:pt x="70" y="776"/>
                    <a:pt x="70" y="776"/>
                  </a:cubicBezTo>
                  <a:cubicBezTo>
                    <a:pt x="65" y="776"/>
                    <a:pt x="65" y="776"/>
                    <a:pt x="65" y="776"/>
                  </a:cubicBezTo>
                  <a:cubicBezTo>
                    <a:pt x="29" y="776"/>
                    <a:pt x="0" y="805"/>
                    <a:pt x="0" y="841"/>
                  </a:cubicBezTo>
                  <a:cubicBezTo>
                    <a:pt x="0" y="884"/>
                    <a:pt x="0" y="884"/>
                    <a:pt x="0" y="884"/>
                  </a:cubicBezTo>
                  <a:cubicBezTo>
                    <a:pt x="0" y="920"/>
                    <a:pt x="29" y="949"/>
                    <a:pt x="65" y="949"/>
                  </a:cubicBezTo>
                  <a:cubicBezTo>
                    <a:pt x="857" y="949"/>
                    <a:pt x="857" y="949"/>
                    <a:pt x="857" y="949"/>
                  </a:cubicBezTo>
                  <a:cubicBezTo>
                    <a:pt x="893" y="949"/>
                    <a:pt x="922" y="920"/>
                    <a:pt x="922" y="884"/>
                  </a:cubicBezTo>
                  <a:cubicBezTo>
                    <a:pt x="922" y="841"/>
                    <a:pt x="922" y="841"/>
                    <a:pt x="922" y="841"/>
                  </a:cubicBezTo>
                  <a:cubicBezTo>
                    <a:pt x="922" y="805"/>
                    <a:pt x="893" y="776"/>
                    <a:pt x="857" y="776"/>
                  </a:cubicBezTo>
                  <a:close/>
                  <a:moveTo>
                    <a:pt x="877" y="884"/>
                  </a:moveTo>
                  <a:cubicBezTo>
                    <a:pt x="877" y="895"/>
                    <a:pt x="868" y="904"/>
                    <a:pt x="857" y="904"/>
                  </a:cubicBezTo>
                  <a:cubicBezTo>
                    <a:pt x="65" y="904"/>
                    <a:pt x="65" y="904"/>
                    <a:pt x="65" y="904"/>
                  </a:cubicBezTo>
                  <a:cubicBezTo>
                    <a:pt x="54" y="904"/>
                    <a:pt x="45" y="895"/>
                    <a:pt x="45" y="884"/>
                  </a:cubicBezTo>
                  <a:cubicBezTo>
                    <a:pt x="45" y="841"/>
                    <a:pt x="45" y="841"/>
                    <a:pt x="45" y="841"/>
                  </a:cubicBezTo>
                  <a:cubicBezTo>
                    <a:pt x="45" y="830"/>
                    <a:pt x="54" y="821"/>
                    <a:pt x="65" y="821"/>
                  </a:cubicBezTo>
                  <a:cubicBezTo>
                    <a:pt x="857" y="821"/>
                    <a:pt x="857" y="821"/>
                    <a:pt x="857" y="821"/>
                  </a:cubicBezTo>
                  <a:cubicBezTo>
                    <a:pt x="868" y="821"/>
                    <a:pt x="877" y="830"/>
                    <a:pt x="877" y="841"/>
                  </a:cubicBezTo>
                  <a:lnTo>
                    <a:pt x="877" y="884"/>
                  </a:lnTo>
                  <a:close/>
                  <a:moveTo>
                    <a:pt x="877" y="884"/>
                  </a:moveTo>
                  <a:cubicBezTo>
                    <a:pt x="877" y="884"/>
                    <a:pt x="877" y="884"/>
                    <a:pt x="877" y="884"/>
                  </a:cubicBezTo>
                </a:path>
              </a:pathLst>
            </a:custGeom>
            <a:solidFill>
              <a:srgbClr val="555557"/>
            </a:solidFill>
            <a:ln>
              <a:noFill/>
            </a:ln>
          </p:spPr>
          <p:txBody>
            <a:bodyPr vert="horz" wrap="square" lIns="82953" tIns="41476" rIns="82953" bIns="41476" numCol="1" anchor="t" anchorCtr="0" compatLnSpc="1">
              <a:prstTxWarp prst="textNoShape">
                <a:avLst/>
              </a:prstTxWarp>
            </a:bodyPr>
            <a:lstStyle/>
            <a:p>
              <a:pPr defTabSz="829544"/>
              <a:endParaRPr lang="fr-FR" sz="1633">
                <a:solidFill>
                  <a:srgbClr val="4A4A4A"/>
                </a:solidFill>
                <a:latin typeface="Tahoma"/>
              </a:endParaRPr>
            </a:p>
          </p:txBody>
        </p:sp>
        <p:sp>
          <p:nvSpPr>
            <p:cNvPr id="12" name="Freeform 15"/>
            <p:cNvSpPr>
              <a:spLocks noEditPoints="1"/>
            </p:cNvSpPr>
            <p:nvPr/>
          </p:nvSpPr>
          <p:spPr bwMode="auto">
            <a:xfrm>
              <a:off x="11085255" y="4821569"/>
              <a:ext cx="347464" cy="150707"/>
            </a:xfrm>
            <a:custGeom>
              <a:avLst/>
              <a:gdLst>
                <a:gd name="T0" fmla="*/ 1223 w 1242"/>
                <a:gd name="T1" fmla="*/ 346 h 543"/>
                <a:gd name="T2" fmla="*/ 1167 w 1242"/>
                <a:gd name="T3" fmla="*/ 320 h 543"/>
                <a:gd name="T4" fmla="*/ 251 w 1242"/>
                <a:gd name="T5" fmla="*/ 320 h 543"/>
                <a:gd name="T6" fmla="*/ 251 w 1242"/>
                <a:gd name="T7" fmla="*/ 237 h 543"/>
                <a:gd name="T8" fmla="*/ 274 w 1242"/>
                <a:gd name="T9" fmla="*/ 201 h 543"/>
                <a:gd name="T10" fmla="*/ 341 w 1242"/>
                <a:gd name="T11" fmla="*/ 170 h 543"/>
                <a:gd name="T12" fmla="*/ 388 w 1242"/>
                <a:gd name="T13" fmla="*/ 189 h 543"/>
                <a:gd name="T14" fmla="*/ 418 w 1242"/>
                <a:gd name="T15" fmla="*/ 182 h 543"/>
                <a:gd name="T16" fmla="*/ 520 w 1242"/>
                <a:gd name="T17" fmla="*/ 134 h 543"/>
                <a:gd name="T18" fmla="*/ 553 w 1242"/>
                <a:gd name="T19" fmla="*/ 42 h 543"/>
                <a:gd name="T20" fmla="*/ 514 w 1242"/>
                <a:gd name="T21" fmla="*/ 6 h 543"/>
                <a:gd name="T22" fmla="*/ 461 w 1242"/>
                <a:gd name="T23" fmla="*/ 9 h 543"/>
                <a:gd name="T24" fmla="*/ 359 w 1242"/>
                <a:gd name="T25" fmla="*/ 57 h 543"/>
                <a:gd name="T26" fmla="*/ 320 w 1242"/>
                <a:gd name="T27" fmla="*/ 130 h 543"/>
                <a:gd name="T28" fmla="*/ 255 w 1242"/>
                <a:gd name="T29" fmla="*/ 161 h 543"/>
                <a:gd name="T30" fmla="*/ 206 w 1242"/>
                <a:gd name="T31" fmla="*/ 237 h 543"/>
                <a:gd name="T32" fmla="*/ 206 w 1242"/>
                <a:gd name="T33" fmla="*/ 320 h 543"/>
                <a:gd name="T34" fmla="*/ 75 w 1242"/>
                <a:gd name="T35" fmla="*/ 320 h 543"/>
                <a:gd name="T36" fmla="*/ 19 w 1242"/>
                <a:gd name="T37" fmla="*/ 346 h 543"/>
                <a:gd name="T38" fmla="*/ 3 w 1242"/>
                <a:gd name="T39" fmla="*/ 406 h 543"/>
                <a:gd name="T40" fmla="*/ 17 w 1242"/>
                <a:gd name="T41" fmla="*/ 483 h 543"/>
                <a:gd name="T42" fmla="*/ 89 w 1242"/>
                <a:gd name="T43" fmla="*/ 543 h 543"/>
                <a:gd name="T44" fmla="*/ 1153 w 1242"/>
                <a:gd name="T45" fmla="*/ 543 h 543"/>
                <a:gd name="T46" fmla="*/ 1225 w 1242"/>
                <a:gd name="T47" fmla="*/ 483 h 543"/>
                <a:gd name="T48" fmla="*/ 1239 w 1242"/>
                <a:gd name="T49" fmla="*/ 406 h 543"/>
                <a:gd name="T50" fmla="*/ 1223 w 1242"/>
                <a:gd name="T51" fmla="*/ 346 h 543"/>
                <a:gd name="T52" fmla="*/ 378 w 1242"/>
                <a:gd name="T53" fmla="*/ 98 h 543"/>
                <a:gd name="T54" fmla="*/ 480 w 1242"/>
                <a:gd name="T55" fmla="*/ 49 h 543"/>
                <a:gd name="T56" fmla="*/ 490 w 1242"/>
                <a:gd name="T57" fmla="*/ 47 h 543"/>
                <a:gd name="T58" fmla="*/ 499 w 1242"/>
                <a:gd name="T59" fmla="*/ 48 h 543"/>
                <a:gd name="T60" fmla="*/ 512 w 1242"/>
                <a:gd name="T61" fmla="*/ 61 h 543"/>
                <a:gd name="T62" fmla="*/ 501 w 1242"/>
                <a:gd name="T63" fmla="*/ 93 h 543"/>
                <a:gd name="T64" fmla="*/ 399 w 1242"/>
                <a:gd name="T65" fmla="*/ 141 h 543"/>
                <a:gd name="T66" fmla="*/ 388 w 1242"/>
                <a:gd name="T67" fmla="*/ 144 h 543"/>
                <a:gd name="T68" fmla="*/ 366 w 1242"/>
                <a:gd name="T69" fmla="*/ 130 h 543"/>
                <a:gd name="T70" fmla="*/ 378 w 1242"/>
                <a:gd name="T71" fmla="*/ 98 h 543"/>
                <a:gd name="T72" fmla="*/ 1194 w 1242"/>
                <a:gd name="T73" fmla="*/ 398 h 543"/>
                <a:gd name="T74" fmla="*/ 1181 w 1242"/>
                <a:gd name="T75" fmla="*/ 475 h 543"/>
                <a:gd name="T76" fmla="*/ 1153 w 1242"/>
                <a:gd name="T77" fmla="*/ 498 h 543"/>
                <a:gd name="T78" fmla="*/ 89 w 1242"/>
                <a:gd name="T79" fmla="*/ 498 h 543"/>
                <a:gd name="T80" fmla="*/ 61 w 1242"/>
                <a:gd name="T81" fmla="*/ 475 h 543"/>
                <a:gd name="T82" fmla="*/ 48 w 1242"/>
                <a:gd name="T83" fmla="*/ 398 h 543"/>
                <a:gd name="T84" fmla="*/ 54 w 1242"/>
                <a:gd name="T85" fmla="*/ 375 h 543"/>
                <a:gd name="T86" fmla="*/ 75 w 1242"/>
                <a:gd name="T87" fmla="*/ 365 h 543"/>
                <a:gd name="T88" fmla="*/ 1167 w 1242"/>
                <a:gd name="T89" fmla="*/ 365 h 543"/>
                <a:gd name="T90" fmla="*/ 1188 w 1242"/>
                <a:gd name="T91" fmla="*/ 375 h 543"/>
                <a:gd name="T92" fmla="*/ 1194 w 1242"/>
                <a:gd name="T93" fmla="*/ 398 h 543"/>
                <a:gd name="T94" fmla="*/ 1194 w 1242"/>
                <a:gd name="T95" fmla="*/ 398 h 543"/>
                <a:gd name="T96" fmla="*/ 1194 w 1242"/>
                <a:gd name="T97" fmla="*/ 398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2" h="543">
                  <a:moveTo>
                    <a:pt x="1223" y="346"/>
                  </a:moveTo>
                  <a:cubicBezTo>
                    <a:pt x="1209" y="329"/>
                    <a:pt x="1188" y="320"/>
                    <a:pt x="1167" y="320"/>
                  </a:cubicBezTo>
                  <a:cubicBezTo>
                    <a:pt x="251" y="320"/>
                    <a:pt x="251" y="320"/>
                    <a:pt x="251" y="320"/>
                  </a:cubicBezTo>
                  <a:cubicBezTo>
                    <a:pt x="251" y="237"/>
                    <a:pt x="251" y="237"/>
                    <a:pt x="251" y="237"/>
                  </a:cubicBezTo>
                  <a:cubicBezTo>
                    <a:pt x="251" y="222"/>
                    <a:pt x="260" y="208"/>
                    <a:pt x="274" y="201"/>
                  </a:cubicBezTo>
                  <a:cubicBezTo>
                    <a:pt x="341" y="170"/>
                    <a:pt x="341" y="170"/>
                    <a:pt x="341" y="170"/>
                  </a:cubicBezTo>
                  <a:cubicBezTo>
                    <a:pt x="353" y="182"/>
                    <a:pt x="370" y="189"/>
                    <a:pt x="388" y="189"/>
                  </a:cubicBezTo>
                  <a:cubicBezTo>
                    <a:pt x="399" y="189"/>
                    <a:pt x="408" y="187"/>
                    <a:pt x="418" y="182"/>
                  </a:cubicBezTo>
                  <a:cubicBezTo>
                    <a:pt x="520" y="134"/>
                    <a:pt x="520" y="134"/>
                    <a:pt x="520" y="134"/>
                  </a:cubicBezTo>
                  <a:cubicBezTo>
                    <a:pt x="555" y="118"/>
                    <a:pt x="569" y="76"/>
                    <a:pt x="553" y="42"/>
                  </a:cubicBezTo>
                  <a:cubicBezTo>
                    <a:pt x="545" y="25"/>
                    <a:pt x="531" y="12"/>
                    <a:pt x="514" y="6"/>
                  </a:cubicBezTo>
                  <a:cubicBezTo>
                    <a:pt x="496" y="0"/>
                    <a:pt x="478" y="1"/>
                    <a:pt x="461" y="9"/>
                  </a:cubicBezTo>
                  <a:cubicBezTo>
                    <a:pt x="359" y="57"/>
                    <a:pt x="359" y="57"/>
                    <a:pt x="359" y="57"/>
                  </a:cubicBezTo>
                  <a:cubicBezTo>
                    <a:pt x="330" y="70"/>
                    <a:pt x="315" y="101"/>
                    <a:pt x="320" y="130"/>
                  </a:cubicBezTo>
                  <a:cubicBezTo>
                    <a:pt x="255" y="161"/>
                    <a:pt x="255" y="161"/>
                    <a:pt x="255" y="161"/>
                  </a:cubicBezTo>
                  <a:cubicBezTo>
                    <a:pt x="226" y="175"/>
                    <a:pt x="206" y="205"/>
                    <a:pt x="206" y="237"/>
                  </a:cubicBezTo>
                  <a:cubicBezTo>
                    <a:pt x="206" y="320"/>
                    <a:pt x="206" y="320"/>
                    <a:pt x="206" y="320"/>
                  </a:cubicBezTo>
                  <a:cubicBezTo>
                    <a:pt x="75" y="320"/>
                    <a:pt x="75" y="320"/>
                    <a:pt x="75" y="320"/>
                  </a:cubicBezTo>
                  <a:cubicBezTo>
                    <a:pt x="54" y="320"/>
                    <a:pt x="33" y="329"/>
                    <a:pt x="19" y="346"/>
                  </a:cubicBezTo>
                  <a:cubicBezTo>
                    <a:pt x="5" y="363"/>
                    <a:pt x="0" y="384"/>
                    <a:pt x="3" y="406"/>
                  </a:cubicBezTo>
                  <a:cubicBezTo>
                    <a:pt x="17" y="483"/>
                    <a:pt x="17" y="483"/>
                    <a:pt x="17" y="483"/>
                  </a:cubicBezTo>
                  <a:cubicBezTo>
                    <a:pt x="23" y="518"/>
                    <a:pt x="53" y="543"/>
                    <a:pt x="89" y="543"/>
                  </a:cubicBezTo>
                  <a:cubicBezTo>
                    <a:pt x="1153" y="543"/>
                    <a:pt x="1153" y="543"/>
                    <a:pt x="1153" y="543"/>
                  </a:cubicBezTo>
                  <a:cubicBezTo>
                    <a:pt x="1189" y="543"/>
                    <a:pt x="1219" y="518"/>
                    <a:pt x="1225" y="483"/>
                  </a:cubicBezTo>
                  <a:cubicBezTo>
                    <a:pt x="1239" y="406"/>
                    <a:pt x="1239" y="406"/>
                    <a:pt x="1239" y="406"/>
                  </a:cubicBezTo>
                  <a:cubicBezTo>
                    <a:pt x="1242" y="384"/>
                    <a:pt x="1237" y="363"/>
                    <a:pt x="1223" y="346"/>
                  </a:cubicBezTo>
                  <a:close/>
                  <a:moveTo>
                    <a:pt x="378" y="98"/>
                  </a:moveTo>
                  <a:cubicBezTo>
                    <a:pt x="480" y="49"/>
                    <a:pt x="480" y="49"/>
                    <a:pt x="480" y="49"/>
                  </a:cubicBezTo>
                  <a:cubicBezTo>
                    <a:pt x="483" y="48"/>
                    <a:pt x="487" y="47"/>
                    <a:pt x="490" y="47"/>
                  </a:cubicBezTo>
                  <a:cubicBezTo>
                    <a:pt x="493" y="47"/>
                    <a:pt x="496" y="47"/>
                    <a:pt x="499" y="48"/>
                  </a:cubicBezTo>
                  <a:cubicBezTo>
                    <a:pt x="505" y="51"/>
                    <a:pt x="510" y="55"/>
                    <a:pt x="512" y="61"/>
                  </a:cubicBezTo>
                  <a:cubicBezTo>
                    <a:pt x="518" y="73"/>
                    <a:pt x="513" y="87"/>
                    <a:pt x="501" y="93"/>
                  </a:cubicBezTo>
                  <a:cubicBezTo>
                    <a:pt x="399" y="141"/>
                    <a:pt x="399" y="141"/>
                    <a:pt x="399" y="141"/>
                  </a:cubicBezTo>
                  <a:cubicBezTo>
                    <a:pt x="395" y="143"/>
                    <a:pt x="392" y="144"/>
                    <a:pt x="388" y="144"/>
                  </a:cubicBezTo>
                  <a:cubicBezTo>
                    <a:pt x="379" y="144"/>
                    <a:pt x="370" y="138"/>
                    <a:pt x="366" y="130"/>
                  </a:cubicBezTo>
                  <a:cubicBezTo>
                    <a:pt x="361" y="118"/>
                    <a:pt x="366" y="103"/>
                    <a:pt x="378" y="98"/>
                  </a:cubicBezTo>
                  <a:close/>
                  <a:moveTo>
                    <a:pt x="1194" y="398"/>
                  </a:moveTo>
                  <a:cubicBezTo>
                    <a:pt x="1181" y="475"/>
                    <a:pt x="1181" y="475"/>
                    <a:pt x="1181" y="475"/>
                  </a:cubicBezTo>
                  <a:cubicBezTo>
                    <a:pt x="1178" y="489"/>
                    <a:pt x="1167" y="498"/>
                    <a:pt x="1153" y="498"/>
                  </a:cubicBezTo>
                  <a:cubicBezTo>
                    <a:pt x="89" y="498"/>
                    <a:pt x="89" y="498"/>
                    <a:pt x="89" y="498"/>
                  </a:cubicBezTo>
                  <a:cubicBezTo>
                    <a:pt x="75" y="498"/>
                    <a:pt x="64" y="489"/>
                    <a:pt x="61" y="475"/>
                  </a:cubicBezTo>
                  <a:cubicBezTo>
                    <a:pt x="48" y="398"/>
                    <a:pt x="48" y="398"/>
                    <a:pt x="48" y="398"/>
                  </a:cubicBezTo>
                  <a:cubicBezTo>
                    <a:pt x="46" y="390"/>
                    <a:pt x="49" y="381"/>
                    <a:pt x="54" y="375"/>
                  </a:cubicBezTo>
                  <a:cubicBezTo>
                    <a:pt x="59" y="369"/>
                    <a:pt x="67" y="365"/>
                    <a:pt x="75" y="365"/>
                  </a:cubicBezTo>
                  <a:cubicBezTo>
                    <a:pt x="1167" y="365"/>
                    <a:pt x="1167" y="365"/>
                    <a:pt x="1167" y="365"/>
                  </a:cubicBezTo>
                  <a:cubicBezTo>
                    <a:pt x="1175" y="365"/>
                    <a:pt x="1183" y="369"/>
                    <a:pt x="1188" y="375"/>
                  </a:cubicBezTo>
                  <a:cubicBezTo>
                    <a:pt x="1194" y="381"/>
                    <a:pt x="1196" y="390"/>
                    <a:pt x="1194" y="398"/>
                  </a:cubicBezTo>
                  <a:close/>
                  <a:moveTo>
                    <a:pt x="1194" y="398"/>
                  </a:moveTo>
                  <a:cubicBezTo>
                    <a:pt x="1194" y="398"/>
                    <a:pt x="1194" y="398"/>
                    <a:pt x="1194" y="398"/>
                  </a:cubicBezTo>
                </a:path>
              </a:pathLst>
            </a:custGeom>
            <a:solidFill>
              <a:srgbClr val="555557"/>
            </a:solidFill>
            <a:ln>
              <a:noFill/>
            </a:ln>
          </p:spPr>
          <p:txBody>
            <a:bodyPr vert="horz" wrap="square" lIns="82953" tIns="41476" rIns="82953" bIns="41476" numCol="1" anchor="t" anchorCtr="0" compatLnSpc="1">
              <a:prstTxWarp prst="textNoShape">
                <a:avLst/>
              </a:prstTxWarp>
            </a:bodyPr>
            <a:lstStyle/>
            <a:p>
              <a:pPr defTabSz="829544"/>
              <a:endParaRPr lang="fr-FR" sz="1633">
                <a:solidFill>
                  <a:srgbClr val="4A4A4A"/>
                </a:solidFill>
                <a:latin typeface="Tahoma"/>
              </a:endParaRPr>
            </a:p>
          </p:txBody>
        </p:sp>
        <p:sp>
          <p:nvSpPr>
            <p:cNvPr id="13" name="Freeform 16"/>
            <p:cNvSpPr>
              <a:spLocks noEditPoints="1"/>
            </p:cNvSpPr>
            <p:nvPr/>
          </p:nvSpPr>
          <p:spPr bwMode="auto">
            <a:xfrm>
              <a:off x="11171772" y="5015535"/>
              <a:ext cx="175825" cy="55818"/>
            </a:xfrm>
            <a:custGeom>
              <a:avLst/>
              <a:gdLst>
                <a:gd name="T0" fmla="*/ 52 w 626"/>
                <a:gd name="T1" fmla="*/ 198 h 198"/>
                <a:gd name="T2" fmla="*/ 574 w 626"/>
                <a:gd name="T3" fmla="*/ 198 h 198"/>
                <a:gd name="T4" fmla="*/ 616 w 626"/>
                <a:gd name="T5" fmla="*/ 159 h 198"/>
                <a:gd name="T6" fmla="*/ 625 w 626"/>
                <a:gd name="T7" fmla="*/ 46 h 198"/>
                <a:gd name="T8" fmla="*/ 614 w 626"/>
                <a:gd name="T9" fmla="*/ 14 h 198"/>
                <a:gd name="T10" fmla="*/ 583 w 626"/>
                <a:gd name="T11" fmla="*/ 0 h 198"/>
                <a:gd name="T12" fmla="*/ 43 w 626"/>
                <a:gd name="T13" fmla="*/ 0 h 198"/>
                <a:gd name="T14" fmla="*/ 12 w 626"/>
                <a:gd name="T15" fmla="*/ 14 h 198"/>
                <a:gd name="T16" fmla="*/ 1 w 626"/>
                <a:gd name="T17" fmla="*/ 46 h 198"/>
                <a:gd name="T18" fmla="*/ 10 w 626"/>
                <a:gd name="T19" fmla="*/ 159 h 198"/>
                <a:gd name="T20" fmla="*/ 52 w 626"/>
                <a:gd name="T21" fmla="*/ 198 h 198"/>
                <a:gd name="T22" fmla="*/ 580 w 626"/>
                <a:gd name="T23" fmla="*/ 45 h 198"/>
                <a:gd name="T24" fmla="*/ 571 w 626"/>
                <a:gd name="T25" fmla="*/ 153 h 198"/>
                <a:gd name="T26" fmla="*/ 55 w 626"/>
                <a:gd name="T27" fmla="*/ 153 h 198"/>
                <a:gd name="T28" fmla="*/ 46 w 626"/>
                <a:gd name="T29" fmla="*/ 45 h 198"/>
                <a:gd name="T30" fmla="*/ 580 w 626"/>
                <a:gd name="T31" fmla="*/ 45 h 198"/>
                <a:gd name="T32" fmla="*/ 580 w 626"/>
                <a:gd name="T33" fmla="*/ 45 h 198"/>
                <a:gd name="T34" fmla="*/ 580 w 626"/>
                <a:gd name="T35" fmla="*/ 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6" h="198">
                  <a:moveTo>
                    <a:pt x="52" y="198"/>
                  </a:moveTo>
                  <a:cubicBezTo>
                    <a:pt x="574" y="198"/>
                    <a:pt x="574" y="198"/>
                    <a:pt x="574" y="198"/>
                  </a:cubicBezTo>
                  <a:cubicBezTo>
                    <a:pt x="595" y="198"/>
                    <a:pt x="614" y="181"/>
                    <a:pt x="616" y="159"/>
                  </a:cubicBezTo>
                  <a:cubicBezTo>
                    <a:pt x="625" y="46"/>
                    <a:pt x="625" y="46"/>
                    <a:pt x="625" y="46"/>
                  </a:cubicBezTo>
                  <a:cubicBezTo>
                    <a:pt x="626" y="34"/>
                    <a:pt x="622" y="22"/>
                    <a:pt x="614" y="14"/>
                  </a:cubicBezTo>
                  <a:cubicBezTo>
                    <a:pt x="606" y="5"/>
                    <a:pt x="594" y="0"/>
                    <a:pt x="583" y="0"/>
                  </a:cubicBezTo>
                  <a:cubicBezTo>
                    <a:pt x="43" y="0"/>
                    <a:pt x="43" y="0"/>
                    <a:pt x="43" y="0"/>
                  </a:cubicBezTo>
                  <a:cubicBezTo>
                    <a:pt x="32" y="0"/>
                    <a:pt x="20" y="5"/>
                    <a:pt x="12" y="14"/>
                  </a:cubicBezTo>
                  <a:cubicBezTo>
                    <a:pt x="4" y="22"/>
                    <a:pt x="0" y="34"/>
                    <a:pt x="1" y="46"/>
                  </a:cubicBezTo>
                  <a:cubicBezTo>
                    <a:pt x="10" y="159"/>
                    <a:pt x="10" y="159"/>
                    <a:pt x="10" y="159"/>
                  </a:cubicBezTo>
                  <a:cubicBezTo>
                    <a:pt x="12" y="181"/>
                    <a:pt x="31" y="198"/>
                    <a:pt x="52" y="198"/>
                  </a:cubicBezTo>
                  <a:close/>
                  <a:moveTo>
                    <a:pt x="580" y="45"/>
                  </a:moveTo>
                  <a:cubicBezTo>
                    <a:pt x="571" y="153"/>
                    <a:pt x="571" y="153"/>
                    <a:pt x="571" y="153"/>
                  </a:cubicBezTo>
                  <a:cubicBezTo>
                    <a:pt x="55" y="153"/>
                    <a:pt x="55" y="153"/>
                    <a:pt x="55" y="153"/>
                  </a:cubicBezTo>
                  <a:cubicBezTo>
                    <a:pt x="46" y="45"/>
                    <a:pt x="46" y="45"/>
                    <a:pt x="46" y="45"/>
                  </a:cubicBezTo>
                  <a:lnTo>
                    <a:pt x="580" y="45"/>
                  </a:lnTo>
                  <a:close/>
                  <a:moveTo>
                    <a:pt x="580" y="45"/>
                  </a:moveTo>
                  <a:cubicBezTo>
                    <a:pt x="580" y="45"/>
                    <a:pt x="580" y="45"/>
                    <a:pt x="580" y="45"/>
                  </a:cubicBezTo>
                </a:path>
              </a:pathLst>
            </a:custGeom>
            <a:solidFill>
              <a:srgbClr val="CF022B"/>
            </a:solidFill>
            <a:ln>
              <a:noFill/>
            </a:ln>
          </p:spPr>
          <p:txBody>
            <a:bodyPr vert="horz" wrap="square" lIns="82953" tIns="41476" rIns="82953" bIns="41476" numCol="1" anchor="t" anchorCtr="0" compatLnSpc="1">
              <a:prstTxWarp prst="textNoShape">
                <a:avLst/>
              </a:prstTxWarp>
            </a:bodyPr>
            <a:lstStyle/>
            <a:p>
              <a:pPr defTabSz="829544"/>
              <a:endParaRPr lang="fr-FR" sz="1633">
                <a:solidFill>
                  <a:srgbClr val="4A4A4A"/>
                </a:solidFill>
                <a:latin typeface="Tahoma"/>
              </a:endParaRPr>
            </a:p>
          </p:txBody>
        </p:sp>
      </p:grpSp>
      <p:grpSp>
        <p:nvGrpSpPr>
          <p:cNvPr id="14" name="Groupe 13"/>
          <p:cNvGrpSpPr/>
          <p:nvPr/>
        </p:nvGrpSpPr>
        <p:grpSpPr>
          <a:xfrm>
            <a:off x="2262810" y="3468616"/>
            <a:ext cx="449407" cy="554534"/>
            <a:chOff x="760413" y="4103688"/>
            <a:chExt cx="430212" cy="427037"/>
          </a:xfrm>
        </p:grpSpPr>
        <p:sp>
          <p:nvSpPr>
            <p:cNvPr id="15" name="Freeform 30"/>
            <p:cNvSpPr>
              <a:spLocks noEditPoints="1"/>
            </p:cNvSpPr>
            <p:nvPr/>
          </p:nvSpPr>
          <p:spPr bwMode="auto">
            <a:xfrm>
              <a:off x="760413" y="4103688"/>
              <a:ext cx="430212" cy="427037"/>
            </a:xfrm>
            <a:custGeom>
              <a:avLst/>
              <a:gdLst>
                <a:gd name="T0" fmla="*/ 1202 w 1536"/>
                <a:gd name="T1" fmla="*/ 0 h 1536"/>
                <a:gd name="T2" fmla="*/ 1053 w 1536"/>
                <a:gd name="T3" fmla="*/ 92 h 1536"/>
                <a:gd name="T4" fmla="*/ 1414 w 1536"/>
                <a:gd name="T5" fmla="*/ 149 h 1536"/>
                <a:gd name="T6" fmla="*/ 1214 w 1536"/>
                <a:gd name="T7" fmla="*/ 718 h 1536"/>
                <a:gd name="T8" fmla="*/ 818 w 1536"/>
                <a:gd name="T9" fmla="*/ 691 h 1536"/>
                <a:gd name="T10" fmla="*/ 837 w 1536"/>
                <a:gd name="T11" fmla="*/ 533 h 1536"/>
                <a:gd name="T12" fmla="*/ 1030 w 1536"/>
                <a:gd name="T13" fmla="*/ 701 h 1536"/>
                <a:gd name="T14" fmla="*/ 1397 w 1536"/>
                <a:gd name="T15" fmla="*/ 334 h 1536"/>
                <a:gd name="T16" fmla="*/ 1202 w 1536"/>
                <a:gd name="T17" fmla="*/ 139 h 1536"/>
                <a:gd name="T18" fmla="*/ 854 w 1536"/>
                <a:gd name="T19" fmla="*/ 348 h 1536"/>
                <a:gd name="T20" fmla="*/ 977 w 1536"/>
                <a:gd name="T21" fmla="*/ 162 h 1536"/>
                <a:gd name="T22" fmla="*/ 786 w 1536"/>
                <a:gd name="T23" fmla="*/ 290 h 1536"/>
                <a:gd name="T24" fmla="*/ 438 w 1536"/>
                <a:gd name="T25" fmla="*/ 638 h 1536"/>
                <a:gd name="T26" fmla="*/ 90 w 1536"/>
                <a:gd name="T27" fmla="*/ 986 h 1536"/>
                <a:gd name="T28" fmla="*/ 117 w 1536"/>
                <a:gd name="T29" fmla="*/ 1446 h 1536"/>
                <a:gd name="T30" fmla="*/ 519 w 1536"/>
                <a:gd name="T31" fmla="*/ 1446 h 1536"/>
                <a:gd name="T32" fmla="*/ 149 w 1536"/>
                <a:gd name="T33" fmla="*/ 1414 h 1536"/>
                <a:gd name="T34" fmla="*/ 122 w 1536"/>
                <a:gd name="T35" fmla="*/ 1018 h 1536"/>
                <a:gd name="T36" fmla="*/ 348 w 1536"/>
                <a:gd name="T37" fmla="*/ 854 h 1536"/>
                <a:gd name="T38" fmla="*/ 139 w 1536"/>
                <a:gd name="T39" fmla="*/ 1202 h 1536"/>
                <a:gd name="T40" fmla="*/ 334 w 1536"/>
                <a:gd name="T41" fmla="*/ 1397 h 1536"/>
                <a:gd name="T42" fmla="*/ 701 w 1536"/>
                <a:gd name="T43" fmla="*/ 1030 h 1536"/>
                <a:gd name="T44" fmla="*/ 533 w 1536"/>
                <a:gd name="T45" fmla="*/ 837 h 1536"/>
                <a:gd name="T46" fmla="*/ 691 w 1536"/>
                <a:gd name="T47" fmla="*/ 818 h 1536"/>
                <a:gd name="T48" fmla="*/ 718 w 1536"/>
                <a:gd name="T49" fmla="*/ 1214 h 1536"/>
                <a:gd name="T50" fmla="*/ 579 w 1536"/>
                <a:gd name="T51" fmla="*/ 1408 h 1536"/>
                <a:gd name="T52" fmla="*/ 811 w 1536"/>
                <a:gd name="T53" fmla="*/ 1159 h 1536"/>
                <a:gd name="T54" fmla="*/ 1159 w 1536"/>
                <a:gd name="T55" fmla="*/ 812 h 1536"/>
                <a:gd name="T56" fmla="*/ 1536 w 1536"/>
                <a:gd name="T57" fmla="*/ 334 h 1536"/>
                <a:gd name="T58" fmla="*/ 916 w 1536"/>
                <a:gd name="T59" fmla="*/ 593 h 1536"/>
                <a:gd name="T60" fmla="*/ 968 w 1536"/>
                <a:gd name="T61" fmla="*/ 595 h 1536"/>
                <a:gd name="T62" fmla="*/ 1116 w 1536"/>
                <a:gd name="T63" fmla="*/ 220 h 1536"/>
                <a:gd name="T64" fmla="*/ 1316 w 1536"/>
                <a:gd name="T65" fmla="*/ 247 h 1536"/>
                <a:gd name="T66" fmla="*/ 1167 w 1536"/>
                <a:gd name="T67" fmla="*/ 570 h 1536"/>
                <a:gd name="T68" fmla="*/ 967 w 1536"/>
                <a:gd name="T69" fmla="*/ 369 h 1536"/>
                <a:gd name="T70" fmla="*/ 334 w 1536"/>
                <a:gd name="T71" fmla="*/ 1352 h 1536"/>
                <a:gd name="T72" fmla="*/ 184 w 1536"/>
                <a:gd name="T73" fmla="*/ 1202 h 1536"/>
                <a:gd name="T74" fmla="*/ 438 w 1536"/>
                <a:gd name="T75" fmla="*/ 1071 h 1536"/>
                <a:gd name="T76" fmla="*/ 420 w 1536"/>
                <a:gd name="T77" fmla="*/ 1316 h 1536"/>
                <a:gd name="T78" fmla="*/ 652 w 1536"/>
                <a:gd name="T79" fmla="*/ 1000 h 1536"/>
                <a:gd name="T80" fmla="*/ 536 w 1536"/>
                <a:gd name="T81" fmla="*/ 884 h 1536"/>
                <a:gd name="T82" fmla="*/ 487 w 1536"/>
                <a:gd name="T83" fmla="*/ 854 h 1536"/>
                <a:gd name="T84" fmla="*/ 655 w 1536"/>
                <a:gd name="T85" fmla="*/ 1047 h 1536"/>
                <a:gd name="T86" fmla="*/ 497 w 1536"/>
                <a:gd name="T87" fmla="*/ 1066 h 1536"/>
                <a:gd name="T88" fmla="*/ 401 w 1536"/>
                <a:gd name="T89" fmla="*/ 917 h 1536"/>
                <a:gd name="T90" fmla="*/ 415 w 1536"/>
                <a:gd name="T91" fmla="*/ 749 h 1536"/>
                <a:gd name="T92" fmla="*/ 854 w 1536"/>
                <a:gd name="T93" fmla="*/ 393 h 1536"/>
                <a:gd name="T94" fmla="*/ 1131 w 1536"/>
                <a:gd name="T95" fmla="*/ 605 h 1536"/>
                <a:gd name="T96" fmla="*/ 1000 w 1536"/>
                <a:gd name="T97" fmla="*/ 563 h 1536"/>
                <a:gd name="T98" fmla="*/ 536 w 1536"/>
                <a:gd name="T99" fmla="*/ 736 h 1536"/>
                <a:gd name="T100" fmla="*/ 618 w 1536"/>
                <a:gd name="T101" fmla="*/ 717 h 1536"/>
                <a:gd name="T102" fmla="*/ 813 w 1536"/>
                <a:gd name="T103" fmla="*/ 750 h 1536"/>
                <a:gd name="T104" fmla="*/ 750 w 1536"/>
                <a:gd name="T105" fmla="*/ 813 h 1536"/>
                <a:gd name="T106" fmla="*/ 833 w 1536"/>
                <a:gd name="T107" fmla="*/ 1095 h 1536"/>
                <a:gd name="T108" fmla="*/ 966 w 1536"/>
                <a:gd name="T109" fmla="*/ 833 h 1536"/>
                <a:gd name="T110" fmla="*/ 1066 w 1536"/>
                <a:gd name="T111" fmla="*/ 86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36" h="1536">
                  <a:moveTo>
                    <a:pt x="1446" y="117"/>
                  </a:moveTo>
                  <a:cubicBezTo>
                    <a:pt x="1419" y="90"/>
                    <a:pt x="1419" y="90"/>
                    <a:pt x="1419" y="90"/>
                  </a:cubicBezTo>
                  <a:cubicBezTo>
                    <a:pt x="1361" y="32"/>
                    <a:pt x="1284" y="0"/>
                    <a:pt x="1202" y="0"/>
                  </a:cubicBezTo>
                  <a:cubicBezTo>
                    <a:pt x="1139" y="0"/>
                    <a:pt x="1078" y="19"/>
                    <a:pt x="1027" y="55"/>
                  </a:cubicBezTo>
                  <a:cubicBezTo>
                    <a:pt x="1017" y="62"/>
                    <a:pt x="1014" y="76"/>
                    <a:pt x="1021" y="87"/>
                  </a:cubicBezTo>
                  <a:cubicBezTo>
                    <a:pt x="1028" y="97"/>
                    <a:pt x="1042" y="99"/>
                    <a:pt x="1053" y="92"/>
                  </a:cubicBezTo>
                  <a:cubicBezTo>
                    <a:pt x="1096" y="61"/>
                    <a:pt x="1148" y="45"/>
                    <a:pt x="1202" y="45"/>
                  </a:cubicBezTo>
                  <a:cubicBezTo>
                    <a:pt x="1272" y="45"/>
                    <a:pt x="1338" y="72"/>
                    <a:pt x="1387" y="122"/>
                  </a:cubicBezTo>
                  <a:cubicBezTo>
                    <a:pt x="1414" y="149"/>
                    <a:pt x="1414" y="149"/>
                    <a:pt x="1414" y="149"/>
                  </a:cubicBezTo>
                  <a:cubicBezTo>
                    <a:pt x="1464" y="198"/>
                    <a:pt x="1491" y="264"/>
                    <a:pt x="1491" y="334"/>
                  </a:cubicBezTo>
                  <a:cubicBezTo>
                    <a:pt x="1491" y="403"/>
                    <a:pt x="1464" y="469"/>
                    <a:pt x="1414" y="518"/>
                  </a:cubicBezTo>
                  <a:cubicBezTo>
                    <a:pt x="1214" y="718"/>
                    <a:pt x="1214" y="718"/>
                    <a:pt x="1214" y="718"/>
                  </a:cubicBezTo>
                  <a:cubicBezTo>
                    <a:pt x="1165" y="768"/>
                    <a:pt x="1099" y="795"/>
                    <a:pt x="1030" y="795"/>
                  </a:cubicBezTo>
                  <a:cubicBezTo>
                    <a:pt x="960" y="795"/>
                    <a:pt x="894" y="768"/>
                    <a:pt x="845" y="718"/>
                  </a:cubicBezTo>
                  <a:cubicBezTo>
                    <a:pt x="818" y="691"/>
                    <a:pt x="818" y="691"/>
                    <a:pt x="818" y="691"/>
                  </a:cubicBezTo>
                  <a:cubicBezTo>
                    <a:pt x="787" y="661"/>
                    <a:pt x="765" y="624"/>
                    <a:pt x="753" y="583"/>
                  </a:cubicBezTo>
                  <a:cubicBezTo>
                    <a:pt x="768" y="568"/>
                    <a:pt x="768" y="568"/>
                    <a:pt x="768" y="568"/>
                  </a:cubicBezTo>
                  <a:cubicBezTo>
                    <a:pt x="787" y="548"/>
                    <a:pt x="812" y="537"/>
                    <a:pt x="837" y="533"/>
                  </a:cubicBezTo>
                  <a:cubicBezTo>
                    <a:pt x="843" y="568"/>
                    <a:pt x="859" y="600"/>
                    <a:pt x="884" y="625"/>
                  </a:cubicBezTo>
                  <a:cubicBezTo>
                    <a:pt x="911" y="652"/>
                    <a:pt x="911" y="652"/>
                    <a:pt x="911" y="652"/>
                  </a:cubicBezTo>
                  <a:cubicBezTo>
                    <a:pt x="943" y="684"/>
                    <a:pt x="985" y="701"/>
                    <a:pt x="1030" y="701"/>
                  </a:cubicBezTo>
                  <a:cubicBezTo>
                    <a:pt x="1074" y="701"/>
                    <a:pt x="1116" y="684"/>
                    <a:pt x="1148" y="652"/>
                  </a:cubicBezTo>
                  <a:cubicBezTo>
                    <a:pt x="1348" y="452"/>
                    <a:pt x="1348" y="452"/>
                    <a:pt x="1348" y="452"/>
                  </a:cubicBezTo>
                  <a:cubicBezTo>
                    <a:pt x="1380" y="420"/>
                    <a:pt x="1397" y="378"/>
                    <a:pt x="1397" y="334"/>
                  </a:cubicBezTo>
                  <a:cubicBezTo>
                    <a:pt x="1397" y="289"/>
                    <a:pt x="1380" y="247"/>
                    <a:pt x="1348" y="215"/>
                  </a:cubicBezTo>
                  <a:cubicBezTo>
                    <a:pt x="1321" y="188"/>
                    <a:pt x="1321" y="188"/>
                    <a:pt x="1321" y="188"/>
                  </a:cubicBezTo>
                  <a:cubicBezTo>
                    <a:pt x="1289" y="156"/>
                    <a:pt x="1247" y="139"/>
                    <a:pt x="1202" y="139"/>
                  </a:cubicBezTo>
                  <a:cubicBezTo>
                    <a:pt x="1158" y="139"/>
                    <a:pt x="1116" y="156"/>
                    <a:pt x="1084" y="188"/>
                  </a:cubicBezTo>
                  <a:cubicBezTo>
                    <a:pt x="918" y="355"/>
                    <a:pt x="918" y="355"/>
                    <a:pt x="918" y="355"/>
                  </a:cubicBezTo>
                  <a:cubicBezTo>
                    <a:pt x="897" y="350"/>
                    <a:pt x="876" y="348"/>
                    <a:pt x="854" y="348"/>
                  </a:cubicBezTo>
                  <a:cubicBezTo>
                    <a:pt x="832" y="348"/>
                    <a:pt x="811" y="350"/>
                    <a:pt x="789" y="355"/>
                  </a:cubicBezTo>
                  <a:cubicBezTo>
                    <a:pt x="798" y="343"/>
                    <a:pt x="807" y="332"/>
                    <a:pt x="818" y="322"/>
                  </a:cubicBezTo>
                  <a:cubicBezTo>
                    <a:pt x="977" y="162"/>
                    <a:pt x="977" y="162"/>
                    <a:pt x="977" y="162"/>
                  </a:cubicBezTo>
                  <a:cubicBezTo>
                    <a:pt x="986" y="153"/>
                    <a:pt x="986" y="139"/>
                    <a:pt x="977" y="130"/>
                  </a:cubicBezTo>
                  <a:cubicBezTo>
                    <a:pt x="968" y="122"/>
                    <a:pt x="954" y="122"/>
                    <a:pt x="945" y="130"/>
                  </a:cubicBezTo>
                  <a:cubicBezTo>
                    <a:pt x="786" y="290"/>
                    <a:pt x="786" y="290"/>
                    <a:pt x="786" y="290"/>
                  </a:cubicBezTo>
                  <a:cubicBezTo>
                    <a:pt x="760" y="315"/>
                    <a:pt x="740" y="344"/>
                    <a:pt x="725" y="377"/>
                  </a:cubicBezTo>
                  <a:cubicBezTo>
                    <a:pt x="693" y="392"/>
                    <a:pt x="663" y="412"/>
                    <a:pt x="638" y="438"/>
                  </a:cubicBezTo>
                  <a:cubicBezTo>
                    <a:pt x="438" y="638"/>
                    <a:pt x="438" y="638"/>
                    <a:pt x="438" y="638"/>
                  </a:cubicBezTo>
                  <a:cubicBezTo>
                    <a:pt x="412" y="663"/>
                    <a:pt x="392" y="693"/>
                    <a:pt x="377" y="725"/>
                  </a:cubicBezTo>
                  <a:cubicBezTo>
                    <a:pt x="344" y="740"/>
                    <a:pt x="315" y="760"/>
                    <a:pt x="290" y="786"/>
                  </a:cubicBezTo>
                  <a:cubicBezTo>
                    <a:pt x="90" y="986"/>
                    <a:pt x="90" y="986"/>
                    <a:pt x="90" y="986"/>
                  </a:cubicBezTo>
                  <a:cubicBezTo>
                    <a:pt x="32" y="1044"/>
                    <a:pt x="0" y="1121"/>
                    <a:pt x="0" y="1202"/>
                  </a:cubicBezTo>
                  <a:cubicBezTo>
                    <a:pt x="0" y="1284"/>
                    <a:pt x="32" y="1361"/>
                    <a:pt x="90" y="1419"/>
                  </a:cubicBezTo>
                  <a:cubicBezTo>
                    <a:pt x="117" y="1446"/>
                    <a:pt x="117" y="1446"/>
                    <a:pt x="117" y="1446"/>
                  </a:cubicBezTo>
                  <a:cubicBezTo>
                    <a:pt x="175" y="1504"/>
                    <a:pt x="252" y="1536"/>
                    <a:pt x="334" y="1536"/>
                  </a:cubicBezTo>
                  <a:cubicBezTo>
                    <a:pt x="399" y="1536"/>
                    <a:pt x="461" y="1516"/>
                    <a:pt x="514" y="1478"/>
                  </a:cubicBezTo>
                  <a:cubicBezTo>
                    <a:pt x="524" y="1470"/>
                    <a:pt x="526" y="1456"/>
                    <a:pt x="519" y="1446"/>
                  </a:cubicBezTo>
                  <a:cubicBezTo>
                    <a:pt x="511" y="1436"/>
                    <a:pt x="497" y="1434"/>
                    <a:pt x="487" y="1441"/>
                  </a:cubicBezTo>
                  <a:cubicBezTo>
                    <a:pt x="442" y="1474"/>
                    <a:pt x="389" y="1491"/>
                    <a:pt x="334" y="1491"/>
                  </a:cubicBezTo>
                  <a:cubicBezTo>
                    <a:pt x="264" y="1491"/>
                    <a:pt x="198" y="1464"/>
                    <a:pt x="149" y="1414"/>
                  </a:cubicBezTo>
                  <a:cubicBezTo>
                    <a:pt x="122" y="1387"/>
                    <a:pt x="122" y="1387"/>
                    <a:pt x="122" y="1387"/>
                  </a:cubicBezTo>
                  <a:cubicBezTo>
                    <a:pt x="72" y="1338"/>
                    <a:pt x="45" y="1272"/>
                    <a:pt x="45" y="1202"/>
                  </a:cubicBezTo>
                  <a:cubicBezTo>
                    <a:pt x="45" y="1133"/>
                    <a:pt x="72" y="1067"/>
                    <a:pt x="122" y="1018"/>
                  </a:cubicBezTo>
                  <a:cubicBezTo>
                    <a:pt x="322" y="818"/>
                    <a:pt x="322" y="818"/>
                    <a:pt x="322" y="818"/>
                  </a:cubicBezTo>
                  <a:cubicBezTo>
                    <a:pt x="332" y="807"/>
                    <a:pt x="343" y="798"/>
                    <a:pt x="355" y="789"/>
                  </a:cubicBezTo>
                  <a:cubicBezTo>
                    <a:pt x="351" y="810"/>
                    <a:pt x="348" y="832"/>
                    <a:pt x="348" y="854"/>
                  </a:cubicBezTo>
                  <a:cubicBezTo>
                    <a:pt x="348" y="876"/>
                    <a:pt x="350" y="897"/>
                    <a:pt x="355" y="917"/>
                  </a:cubicBezTo>
                  <a:cubicBezTo>
                    <a:pt x="188" y="1084"/>
                    <a:pt x="188" y="1084"/>
                    <a:pt x="188" y="1084"/>
                  </a:cubicBezTo>
                  <a:cubicBezTo>
                    <a:pt x="156" y="1116"/>
                    <a:pt x="139" y="1158"/>
                    <a:pt x="139" y="1202"/>
                  </a:cubicBezTo>
                  <a:cubicBezTo>
                    <a:pt x="139" y="1247"/>
                    <a:pt x="156" y="1289"/>
                    <a:pt x="188" y="1321"/>
                  </a:cubicBezTo>
                  <a:cubicBezTo>
                    <a:pt x="215" y="1348"/>
                    <a:pt x="215" y="1348"/>
                    <a:pt x="215" y="1348"/>
                  </a:cubicBezTo>
                  <a:cubicBezTo>
                    <a:pt x="247" y="1380"/>
                    <a:pt x="289" y="1397"/>
                    <a:pt x="334" y="1397"/>
                  </a:cubicBezTo>
                  <a:cubicBezTo>
                    <a:pt x="378" y="1397"/>
                    <a:pt x="420" y="1380"/>
                    <a:pt x="452" y="1348"/>
                  </a:cubicBezTo>
                  <a:cubicBezTo>
                    <a:pt x="652" y="1148"/>
                    <a:pt x="652" y="1148"/>
                    <a:pt x="652" y="1148"/>
                  </a:cubicBezTo>
                  <a:cubicBezTo>
                    <a:pt x="684" y="1116"/>
                    <a:pt x="701" y="1074"/>
                    <a:pt x="701" y="1030"/>
                  </a:cubicBezTo>
                  <a:cubicBezTo>
                    <a:pt x="701" y="985"/>
                    <a:pt x="684" y="943"/>
                    <a:pt x="652" y="911"/>
                  </a:cubicBezTo>
                  <a:cubicBezTo>
                    <a:pt x="625" y="884"/>
                    <a:pt x="625" y="884"/>
                    <a:pt x="625" y="884"/>
                  </a:cubicBezTo>
                  <a:cubicBezTo>
                    <a:pt x="600" y="859"/>
                    <a:pt x="568" y="843"/>
                    <a:pt x="533" y="837"/>
                  </a:cubicBezTo>
                  <a:cubicBezTo>
                    <a:pt x="537" y="811"/>
                    <a:pt x="549" y="787"/>
                    <a:pt x="568" y="768"/>
                  </a:cubicBezTo>
                  <a:cubicBezTo>
                    <a:pt x="583" y="752"/>
                    <a:pt x="583" y="752"/>
                    <a:pt x="583" y="752"/>
                  </a:cubicBezTo>
                  <a:cubicBezTo>
                    <a:pt x="624" y="765"/>
                    <a:pt x="661" y="787"/>
                    <a:pt x="691" y="818"/>
                  </a:cubicBezTo>
                  <a:cubicBezTo>
                    <a:pt x="718" y="845"/>
                    <a:pt x="718" y="845"/>
                    <a:pt x="718" y="845"/>
                  </a:cubicBezTo>
                  <a:cubicBezTo>
                    <a:pt x="768" y="894"/>
                    <a:pt x="795" y="960"/>
                    <a:pt x="795" y="1030"/>
                  </a:cubicBezTo>
                  <a:cubicBezTo>
                    <a:pt x="795" y="1099"/>
                    <a:pt x="768" y="1165"/>
                    <a:pt x="718" y="1214"/>
                  </a:cubicBezTo>
                  <a:cubicBezTo>
                    <a:pt x="563" y="1369"/>
                    <a:pt x="563" y="1369"/>
                    <a:pt x="563" y="1369"/>
                  </a:cubicBezTo>
                  <a:cubicBezTo>
                    <a:pt x="555" y="1378"/>
                    <a:pt x="555" y="1392"/>
                    <a:pt x="563" y="1401"/>
                  </a:cubicBezTo>
                  <a:cubicBezTo>
                    <a:pt x="568" y="1406"/>
                    <a:pt x="574" y="1408"/>
                    <a:pt x="579" y="1408"/>
                  </a:cubicBezTo>
                  <a:cubicBezTo>
                    <a:pt x="585" y="1408"/>
                    <a:pt x="591" y="1406"/>
                    <a:pt x="595" y="1401"/>
                  </a:cubicBezTo>
                  <a:cubicBezTo>
                    <a:pt x="750" y="1246"/>
                    <a:pt x="750" y="1246"/>
                    <a:pt x="750" y="1246"/>
                  </a:cubicBezTo>
                  <a:cubicBezTo>
                    <a:pt x="776" y="1221"/>
                    <a:pt x="796" y="1191"/>
                    <a:pt x="811" y="1159"/>
                  </a:cubicBezTo>
                  <a:cubicBezTo>
                    <a:pt x="844" y="1144"/>
                    <a:pt x="873" y="1124"/>
                    <a:pt x="898" y="1098"/>
                  </a:cubicBezTo>
                  <a:cubicBezTo>
                    <a:pt x="1098" y="898"/>
                    <a:pt x="1098" y="898"/>
                    <a:pt x="1098" y="898"/>
                  </a:cubicBezTo>
                  <a:cubicBezTo>
                    <a:pt x="1124" y="873"/>
                    <a:pt x="1144" y="844"/>
                    <a:pt x="1159" y="812"/>
                  </a:cubicBezTo>
                  <a:cubicBezTo>
                    <a:pt x="1191" y="797"/>
                    <a:pt x="1220" y="776"/>
                    <a:pt x="1246" y="750"/>
                  </a:cubicBezTo>
                  <a:cubicBezTo>
                    <a:pt x="1446" y="550"/>
                    <a:pt x="1446" y="550"/>
                    <a:pt x="1446" y="550"/>
                  </a:cubicBezTo>
                  <a:cubicBezTo>
                    <a:pt x="1504" y="492"/>
                    <a:pt x="1536" y="415"/>
                    <a:pt x="1536" y="334"/>
                  </a:cubicBezTo>
                  <a:cubicBezTo>
                    <a:pt x="1536" y="252"/>
                    <a:pt x="1504" y="175"/>
                    <a:pt x="1446" y="117"/>
                  </a:cubicBezTo>
                  <a:close/>
                  <a:moveTo>
                    <a:pt x="943" y="620"/>
                  </a:moveTo>
                  <a:cubicBezTo>
                    <a:pt x="916" y="593"/>
                    <a:pt x="916" y="593"/>
                    <a:pt x="916" y="593"/>
                  </a:cubicBezTo>
                  <a:cubicBezTo>
                    <a:pt x="900" y="577"/>
                    <a:pt x="889" y="557"/>
                    <a:pt x="884" y="536"/>
                  </a:cubicBezTo>
                  <a:cubicBezTo>
                    <a:pt x="905" y="541"/>
                    <a:pt x="925" y="551"/>
                    <a:pt x="941" y="568"/>
                  </a:cubicBezTo>
                  <a:cubicBezTo>
                    <a:pt x="968" y="595"/>
                    <a:pt x="968" y="595"/>
                    <a:pt x="968" y="595"/>
                  </a:cubicBezTo>
                  <a:cubicBezTo>
                    <a:pt x="984" y="611"/>
                    <a:pt x="995" y="631"/>
                    <a:pt x="1000" y="652"/>
                  </a:cubicBezTo>
                  <a:cubicBezTo>
                    <a:pt x="979" y="647"/>
                    <a:pt x="959" y="636"/>
                    <a:pt x="943" y="620"/>
                  </a:cubicBezTo>
                  <a:close/>
                  <a:moveTo>
                    <a:pt x="1116" y="220"/>
                  </a:moveTo>
                  <a:cubicBezTo>
                    <a:pt x="1139" y="197"/>
                    <a:pt x="1170" y="184"/>
                    <a:pt x="1202" y="184"/>
                  </a:cubicBezTo>
                  <a:cubicBezTo>
                    <a:pt x="1235" y="184"/>
                    <a:pt x="1266" y="197"/>
                    <a:pt x="1289" y="220"/>
                  </a:cubicBezTo>
                  <a:cubicBezTo>
                    <a:pt x="1316" y="247"/>
                    <a:pt x="1316" y="247"/>
                    <a:pt x="1316" y="247"/>
                  </a:cubicBezTo>
                  <a:cubicBezTo>
                    <a:pt x="1339" y="270"/>
                    <a:pt x="1352" y="301"/>
                    <a:pt x="1352" y="334"/>
                  </a:cubicBezTo>
                  <a:cubicBezTo>
                    <a:pt x="1352" y="366"/>
                    <a:pt x="1339" y="397"/>
                    <a:pt x="1316" y="420"/>
                  </a:cubicBezTo>
                  <a:cubicBezTo>
                    <a:pt x="1167" y="570"/>
                    <a:pt x="1167" y="570"/>
                    <a:pt x="1167" y="570"/>
                  </a:cubicBezTo>
                  <a:cubicBezTo>
                    <a:pt x="1151" y="531"/>
                    <a:pt x="1128" y="495"/>
                    <a:pt x="1098" y="465"/>
                  </a:cubicBezTo>
                  <a:cubicBezTo>
                    <a:pt x="1071" y="438"/>
                    <a:pt x="1071" y="438"/>
                    <a:pt x="1071" y="438"/>
                  </a:cubicBezTo>
                  <a:cubicBezTo>
                    <a:pt x="1041" y="407"/>
                    <a:pt x="1005" y="384"/>
                    <a:pt x="967" y="369"/>
                  </a:cubicBezTo>
                  <a:lnTo>
                    <a:pt x="1116" y="220"/>
                  </a:lnTo>
                  <a:close/>
                  <a:moveTo>
                    <a:pt x="420" y="1316"/>
                  </a:moveTo>
                  <a:cubicBezTo>
                    <a:pt x="397" y="1339"/>
                    <a:pt x="366" y="1352"/>
                    <a:pt x="334" y="1352"/>
                  </a:cubicBezTo>
                  <a:cubicBezTo>
                    <a:pt x="301" y="1352"/>
                    <a:pt x="270" y="1339"/>
                    <a:pt x="247" y="1316"/>
                  </a:cubicBezTo>
                  <a:cubicBezTo>
                    <a:pt x="220" y="1289"/>
                    <a:pt x="220" y="1289"/>
                    <a:pt x="220" y="1289"/>
                  </a:cubicBezTo>
                  <a:cubicBezTo>
                    <a:pt x="197" y="1266"/>
                    <a:pt x="184" y="1235"/>
                    <a:pt x="184" y="1202"/>
                  </a:cubicBezTo>
                  <a:cubicBezTo>
                    <a:pt x="184" y="1170"/>
                    <a:pt x="197" y="1139"/>
                    <a:pt x="220" y="1116"/>
                  </a:cubicBezTo>
                  <a:cubicBezTo>
                    <a:pt x="369" y="966"/>
                    <a:pt x="369" y="966"/>
                    <a:pt x="369" y="966"/>
                  </a:cubicBezTo>
                  <a:cubicBezTo>
                    <a:pt x="384" y="1005"/>
                    <a:pt x="407" y="1041"/>
                    <a:pt x="438" y="1071"/>
                  </a:cubicBezTo>
                  <a:cubicBezTo>
                    <a:pt x="465" y="1098"/>
                    <a:pt x="465" y="1098"/>
                    <a:pt x="465" y="1098"/>
                  </a:cubicBezTo>
                  <a:cubicBezTo>
                    <a:pt x="495" y="1128"/>
                    <a:pt x="531" y="1152"/>
                    <a:pt x="569" y="1167"/>
                  </a:cubicBezTo>
                  <a:lnTo>
                    <a:pt x="420" y="1316"/>
                  </a:lnTo>
                  <a:close/>
                  <a:moveTo>
                    <a:pt x="593" y="916"/>
                  </a:moveTo>
                  <a:cubicBezTo>
                    <a:pt x="620" y="943"/>
                    <a:pt x="620" y="943"/>
                    <a:pt x="620" y="943"/>
                  </a:cubicBezTo>
                  <a:cubicBezTo>
                    <a:pt x="636" y="959"/>
                    <a:pt x="647" y="979"/>
                    <a:pt x="652" y="1000"/>
                  </a:cubicBezTo>
                  <a:cubicBezTo>
                    <a:pt x="631" y="995"/>
                    <a:pt x="611" y="984"/>
                    <a:pt x="595" y="968"/>
                  </a:cubicBezTo>
                  <a:cubicBezTo>
                    <a:pt x="568" y="941"/>
                    <a:pt x="568" y="941"/>
                    <a:pt x="568" y="941"/>
                  </a:cubicBezTo>
                  <a:cubicBezTo>
                    <a:pt x="552" y="925"/>
                    <a:pt x="541" y="905"/>
                    <a:pt x="536" y="884"/>
                  </a:cubicBezTo>
                  <a:cubicBezTo>
                    <a:pt x="557" y="889"/>
                    <a:pt x="577" y="900"/>
                    <a:pt x="593" y="916"/>
                  </a:cubicBezTo>
                  <a:close/>
                  <a:moveTo>
                    <a:pt x="536" y="736"/>
                  </a:moveTo>
                  <a:cubicBezTo>
                    <a:pt x="504" y="768"/>
                    <a:pt x="487" y="810"/>
                    <a:pt x="487" y="854"/>
                  </a:cubicBezTo>
                  <a:cubicBezTo>
                    <a:pt x="487" y="899"/>
                    <a:pt x="504" y="941"/>
                    <a:pt x="536" y="973"/>
                  </a:cubicBezTo>
                  <a:cubicBezTo>
                    <a:pt x="563" y="1000"/>
                    <a:pt x="563" y="1000"/>
                    <a:pt x="563" y="1000"/>
                  </a:cubicBezTo>
                  <a:cubicBezTo>
                    <a:pt x="588" y="1025"/>
                    <a:pt x="620" y="1041"/>
                    <a:pt x="655" y="1047"/>
                  </a:cubicBezTo>
                  <a:cubicBezTo>
                    <a:pt x="651" y="1073"/>
                    <a:pt x="639" y="1097"/>
                    <a:pt x="620" y="1116"/>
                  </a:cubicBezTo>
                  <a:cubicBezTo>
                    <a:pt x="605" y="1132"/>
                    <a:pt x="605" y="1132"/>
                    <a:pt x="605" y="1132"/>
                  </a:cubicBezTo>
                  <a:cubicBezTo>
                    <a:pt x="564" y="1119"/>
                    <a:pt x="527" y="1097"/>
                    <a:pt x="497" y="1066"/>
                  </a:cubicBezTo>
                  <a:cubicBezTo>
                    <a:pt x="470" y="1039"/>
                    <a:pt x="470" y="1039"/>
                    <a:pt x="470" y="1039"/>
                  </a:cubicBezTo>
                  <a:cubicBezTo>
                    <a:pt x="436" y="1006"/>
                    <a:pt x="413" y="965"/>
                    <a:pt x="402" y="920"/>
                  </a:cubicBezTo>
                  <a:cubicBezTo>
                    <a:pt x="401" y="919"/>
                    <a:pt x="401" y="918"/>
                    <a:pt x="401" y="917"/>
                  </a:cubicBezTo>
                  <a:cubicBezTo>
                    <a:pt x="396" y="897"/>
                    <a:pt x="393" y="876"/>
                    <a:pt x="393" y="854"/>
                  </a:cubicBezTo>
                  <a:cubicBezTo>
                    <a:pt x="393" y="819"/>
                    <a:pt x="400" y="784"/>
                    <a:pt x="414" y="752"/>
                  </a:cubicBezTo>
                  <a:cubicBezTo>
                    <a:pt x="414" y="751"/>
                    <a:pt x="415" y="750"/>
                    <a:pt x="415" y="749"/>
                  </a:cubicBezTo>
                  <a:cubicBezTo>
                    <a:pt x="428" y="720"/>
                    <a:pt x="446" y="693"/>
                    <a:pt x="470" y="670"/>
                  </a:cubicBezTo>
                  <a:cubicBezTo>
                    <a:pt x="670" y="470"/>
                    <a:pt x="670" y="470"/>
                    <a:pt x="670" y="470"/>
                  </a:cubicBezTo>
                  <a:cubicBezTo>
                    <a:pt x="719" y="420"/>
                    <a:pt x="785" y="393"/>
                    <a:pt x="854" y="393"/>
                  </a:cubicBezTo>
                  <a:cubicBezTo>
                    <a:pt x="924" y="393"/>
                    <a:pt x="990" y="420"/>
                    <a:pt x="1039" y="470"/>
                  </a:cubicBezTo>
                  <a:cubicBezTo>
                    <a:pt x="1066" y="497"/>
                    <a:pt x="1066" y="497"/>
                    <a:pt x="1066" y="497"/>
                  </a:cubicBezTo>
                  <a:cubicBezTo>
                    <a:pt x="1097" y="527"/>
                    <a:pt x="1119" y="564"/>
                    <a:pt x="1131" y="605"/>
                  </a:cubicBezTo>
                  <a:cubicBezTo>
                    <a:pt x="1116" y="620"/>
                    <a:pt x="1116" y="620"/>
                    <a:pt x="1116" y="620"/>
                  </a:cubicBezTo>
                  <a:cubicBezTo>
                    <a:pt x="1097" y="639"/>
                    <a:pt x="1073" y="651"/>
                    <a:pt x="1047" y="655"/>
                  </a:cubicBezTo>
                  <a:cubicBezTo>
                    <a:pt x="1041" y="620"/>
                    <a:pt x="1025" y="588"/>
                    <a:pt x="1000" y="563"/>
                  </a:cubicBezTo>
                  <a:cubicBezTo>
                    <a:pt x="973" y="536"/>
                    <a:pt x="973" y="536"/>
                    <a:pt x="973" y="536"/>
                  </a:cubicBezTo>
                  <a:cubicBezTo>
                    <a:pt x="907" y="471"/>
                    <a:pt x="801" y="471"/>
                    <a:pt x="736" y="536"/>
                  </a:cubicBezTo>
                  <a:lnTo>
                    <a:pt x="536" y="736"/>
                  </a:lnTo>
                  <a:close/>
                  <a:moveTo>
                    <a:pt x="750" y="813"/>
                  </a:moveTo>
                  <a:cubicBezTo>
                    <a:pt x="723" y="786"/>
                    <a:pt x="723" y="786"/>
                    <a:pt x="723" y="786"/>
                  </a:cubicBezTo>
                  <a:cubicBezTo>
                    <a:pt x="693" y="756"/>
                    <a:pt x="657" y="732"/>
                    <a:pt x="618" y="717"/>
                  </a:cubicBezTo>
                  <a:cubicBezTo>
                    <a:pt x="717" y="618"/>
                    <a:pt x="717" y="618"/>
                    <a:pt x="717" y="618"/>
                  </a:cubicBezTo>
                  <a:cubicBezTo>
                    <a:pt x="733" y="657"/>
                    <a:pt x="756" y="693"/>
                    <a:pt x="786" y="723"/>
                  </a:cubicBezTo>
                  <a:cubicBezTo>
                    <a:pt x="813" y="750"/>
                    <a:pt x="813" y="750"/>
                    <a:pt x="813" y="750"/>
                  </a:cubicBezTo>
                  <a:cubicBezTo>
                    <a:pt x="843" y="781"/>
                    <a:pt x="879" y="804"/>
                    <a:pt x="917" y="819"/>
                  </a:cubicBezTo>
                  <a:cubicBezTo>
                    <a:pt x="819" y="917"/>
                    <a:pt x="819" y="917"/>
                    <a:pt x="819" y="917"/>
                  </a:cubicBezTo>
                  <a:cubicBezTo>
                    <a:pt x="804" y="879"/>
                    <a:pt x="781" y="843"/>
                    <a:pt x="750" y="813"/>
                  </a:cubicBezTo>
                  <a:close/>
                  <a:moveTo>
                    <a:pt x="1066" y="866"/>
                  </a:moveTo>
                  <a:cubicBezTo>
                    <a:pt x="866" y="1066"/>
                    <a:pt x="866" y="1066"/>
                    <a:pt x="866" y="1066"/>
                  </a:cubicBezTo>
                  <a:cubicBezTo>
                    <a:pt x="856" y="1077"/>
                    <a:pt x="845" y="1086"/>
                    <a:pt x="833" y="1095"/>
                  </a:cubicBezTo>
                  <a:cubicBezTo>
                    <a:pt x="838" y="1074"/>
                    <a:pt x="840" y="1052"/>
                    <a:pt x="840" y="1030"/>
                  </a:cubicBezTo>
                  <a:cubicBezTo>
                    <a:pt x="840" y="1008"/>
                    <a:pt x="838" y="987"/>
                    <a:pt x="833" y="966"/>
                  </a:cubicBezTo>
                  <a:cubicBezTo>
                    <a:pt x="966" y="833"/>
                    <a:pt x="966" y="833"/>
                    <a:pt x="966" y="833"/>
                  </a:cubicBezTo>
                  <a:cubicBezTo>
                    <a:pt x="987" y="838"/>
                    <a:pt x="1008" y="840"/>
                    <a:pt x="1030" y="840"/>
                  </a:cubicBezTo>
                  <a:cubicBezTo>
                    <a:pt x="1052" y="840"/>
                    <a:pt x="1073" y="838"/>
                    <a:pt x="1095" y="833"/>
                  </a:cubicBezTo>
                  <a:cubicBezTo>
                    <a:pt x="1086" y="845"/>
                    <a:pt x="1077" y="856"/>
                    <a:pt x="1066" y="866"/>
                  </a:cubicBezTo>
                  <a:close/>
                </a:path>
              </a:pathLst>
            </a:custGeom>
            <a:solidFill>
              <a:srgbClr val="555557"/>
            </a:solidFill>
            <a:ln>
              <a:noFill/>
            </a:ln>
          </p:spPr>
          <p:txBody>
            <a:bodyPr vert="horz" wrap="square" lIns="82953" tIns="41476" rIns="82953" bIns="41476" numCol="1" anchor="t" anchorCtr="0" compatLnSpc="1">
              <a:prstTxWarp prst="textNoShape">
                <a:avLst/>
              </a:prstTxWarp>
            </a:bodyPr>
            <a:lstStyle/>
            <a:p>
              <a:pPr defTabSz="914400"/>
              <a:endParaRPr lang="fr-FR" sz="1633">
                <a:solidFill>
                  <a:srgbClr val="18073A"/>
                </a:solidFill>
              </a:endParaRPr>
            </a:p>
          </p:txBody>
        </p:sp>
        <p:grpSp>
          <p:nvGrpSpPr>
            <p:cNvPr id="16" name="Groupe 15"/>
            <p:cNvGrpSpPr/>
            <p:nvPr/>
          </p:nvGrpSpPr>
          <p:grpSpPr>
            <a:xfrm>
              <a:off x="790470" y="4137516"/>
              <a:ext cx="361002" cy="358285"/>
              <a:chOff x="764541" y="4107816"/>
              <a:chExt cx="421957" cy="418782"/>
            </a:xfrm>
          </p:grpSpPr>
          <p:sp>
            <p:nvSpPr>
              <p:cNvPr id="17" name="Freeform 34"/>
              <p:cNvSpPr>
                <a:spLocks/>
              </p:cNvSpPr>
              <p:nvPr/>
            </p:nvSpPr>
            <p:spPr bwMode="auto">
              <a:xfrm>
                <a:off x="1122998" y="4402138"/>
                <a:ext cx="63500" cy="44450"/>
              </a:xfrm>
              <a:custGeom>
                <a:avLst/>
                <a:gdLst>
                  <a:gd name="T0" fmla="*/ 136 w 150"/>
                  <a:gd name="T1" fmla="*/ 64 h 106"/>
                  <a:gd name="T2" fmla="*/ 37 w 150"/>
                  <a:gd name="T3" fmla="*/ 6 h 106"/>
                  <a:gd name="T4" fmla="*/ 6 w 150"/>
                  <a:gd name="T5" fmla="*/ 15 h 106"/>
                  <a:gd name="T6" fmla="*/ 14 w 150"/>
                  <a:gd name="T7" fmla="*/ 45 h 106"/>
                  <a:gd name="T8" fmla="*/ 113 w 150"/>
                  <a:gd name="T9" fmla="*/ 103 h 106"/>
                  <a:gd name="T10" fmla="*/ 125 w 150"/>
                  <a:gd name="T11" fmla="*/ 106 h 106"/>
                  <a:gd name="T12" fmla="*/ 144 w 150"/>
                  <a:gd name="T13" fmla="*/ 94 h 106"/>
                  <a:gd name="T14" fmla="*/ 136 w 150"/>
                  <a:gd name="T15" fmla="*/ 64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06">
                    <a:moveTo>
                      <a:pt x="136" y="64"/>
                    </a:moveTo>
                    <a:cubicBezTo>
                      <a:pt x="37" y="6"/>
                      <a:pt x="37" y="6"/>
                      <a:pt x="37" y="6"/>
                    </a:cubicBezTo>
                    <a:cubicBezTo>
                      <a:pt x="26" y="0"/>
                      <a:pt x="12" y="4"/>
                      <a:pt x="6" y="15"/>
                    </a:cubicBezTo>
                    <a:cubicBezTo>
                      <a:pt x="0" y="25"/>
                      <a:pt x="3" y="39"/>
                      <a:pt x="14" y="45"/>
                    </a:cubicBezTo>
                    <a:cubicBezTo>
                      <a:pt x="113" y="103"/>
                      <a:pt x="113" y="103"/>
                      <a:pt x="113" y="103"/>
                    </a:cubicBezTo>
                    <a:cubicBezTo>
                      <a:pt x="117" y="105"/>
                      <a:pt x="121" y="106"/>
                      <a:pt x="125" y="106"/>
                    </a:cubicBezTo>
                    <a:cubicBezTo>
                      <a:pt x="132" y="106"/>
                      <a:pt x="140" y="102"/>
                      <a:pt x="144" y="94"/>
                    </a:cubicBezTo>
                    <a:cubicBezTo>
                      <a:pt x="150" y="84"/>
                      <a:pt x="147" y="70"/>
                      <a:pt x="136" y="64"/>
                    </a:cubicBezTo>
                    <a:close/>
                  </a:path>
                </a:pathLst>
              </a:custGeom>
              <a:solidFill>
                <a:srgbClr val="CF022B"/>
              </a:solidFill>
              <a:ln>
                <a:noFill/>
              </a:ln>
            </p:spPr>
            <p:txBody>
              <a:bodyPr vert="horz" wrap="square" lIns="82953" tIns="41476" rIns="82953" bIns="41476" numCol="1" anchor="t" anchorCtr="0" compatLnSpc="1">
                <a:prstTxWarp prst="textNoShape">
                  <a:avLst/>
                </a:prstTxWarp>
              </a:bodyPr>
              <a:lstStyle/>
              <a:p>
                <a:pPr defTabSz="914400"/>
                <a:endParaRPr lang="fr-FR" sz="1633">
                  <a:solidFill>
                    <a:srgbClr val="18073A"/>
                  </a:solidFill>
                </a:endParaRPr>
              </a:p>
            </p:txBody>
          </p:sp>
          <p:sp>
            <p:nvSpPr>
              <p:cNvPr id="18" name="Freeform 35"/>
              <p:cNvSpPr>
                <a:spLocks/>
              </p:cNvSpPr>
              <p:nvPr/>
            </p:nvSpPr>
            <p:spPr bwMode="auto">
              <a:xfrm>
                <a:off x="846138" y="4107816"/>
                <a:ext cx="42862" cy="58738"/>
              </a:xfrm>
              <a:custGeom>
                <a:avLst/>
                <a:gdLst>
                  <a:gd name="T0" fmla="*/ 59 w 104"/>
                  <a:gd name="T1" fmla="*/ 128 h 139"/>
                  <a:gd name="T2" fmla="*/ 78 w 104"/>
                  <a:gd name="T3" fmla="*/ 139 h 139"/>
                  <a:gd name="T4" fmla="*/ 90 w 104"/>
                  <a:gd name="T5" fmla="*/ 136 h 139"/>
                  <a:gd name="T6" fmla="*/ 98 w 104"/>
                  <a:gd name="T7" fmla="*/ 105 h 139"/>
                  <a:gd name="T8" fmla="*/ 45 w 104"/>
                  <a:gd name="T9" fmla="*/ 14 h 139"/>
                  <a:gd name="T10" fmla="*/ 15 w 104"/>
                  <a:gd name="T11" fmla="*/ 6 h 139"/>
                  <a:gd name="T12" fmla="*/ 6 w 104"/>
                  <a:gd name="T13" fmla="*/ 37 h 139"/>
                  <a:gd name="T14" fmla="*/ 59 w 104"/>
                  <a:gd name="T15" fmla="*/ 128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39">
                    <a:moveTo>
                      <a:pt x="59" y="128"/>
                    </a:moveTo>
                    <a:cubicBezTo>
                      <a:pt x="63" y="135"/>
                      <a:pt x="71" y="139"/>
                      <a:pt x="78" y="139"/>
                    </a:cubicBezTo>
                    <a:cubicBezTo>
                      <a:pt x="82" y="139"/>
                      <a:pt x="86" y="138"/>
                      <a:pt x="90" y="136"/>
                    </a:cubicBezTo>
                    <a:cubicBezTo>
                      <a:pt x="100" y="130"/>
                      <a:pt x="104" y="116"/>
                      <a:pt x="98" y="105"/>
                    </a:cubicBezTo>
                    <a:cubicBezTo>
                      <a:pt x="45" y="14"/>
                      <a:pt x="45" y="14"/>
                      <a:pt x="45" y="14"/>
                    </a:cubicBezTo>
                    <a:cubicBezTo>
                      <a:pt x="39" y="3"/>
                      <a:pt x="25" y="0"/>
                      <a:pt x="15" y="6"/>
                    </a:cubicBezTo>
                    <a:cubicBezTo>
                      <a:pt x="4" y="12"/>
                      <a:pt x="0" y="26"/>
                      <a:pt x="6" y="37"/>
                    </a:cubicBezTo>
                    <a:lnTo>
                      <a:pt x="59" y="128"/>
                    </a:lnTo>
                    <a:close/>
                  </a:path>
                </a:pathLst>
              </a:custGeom>
              <a:solidFill>
                <a:srgbClr val="CF022B"/>
              </a:solidFill>
              <a:ln>
                <a:noFill/>
              </a:ln>
            </p:spPr>
            <p:txBody>
              <a:bodyPr vert="horz" wrap="square" lIns="82953" tIns="41476" rIns="82953" bIns="41476" numCol="1" anchor="t" anchorCtr="0" compatLnSpc="1">
                <a:prstTxWarp prst="textNoShape">
                  <a:avLst/>
                </a:prstTxWarp>
              </a:bodyPr>
              <a:lstStyle/>
              <a:p>
                <a:pPr defTabSz="914400"/>
                <a:endParaRPr lang="fr-FR" sz="1633">
                  <a:solidFill>
                    <a:srgbClr val="18073A"/>
                  </a:solidFill>
                </a:endParaRPr>
              </a:p>
            </p:txBody>
          </p:sp>
          <p:sp>
            <p:nvSpPr>
              <p:cNvPr id="19" name="Freeform 36"/>
              <p:cNvSpPr>
                <a:spLocks/>
              </p:cNvSpPr>
              <p:nvPr/>
            </p:nvSpPr>
            <p:spPr bwMode="auto">
              <a:xfrm>
                <a:off x="764541" y="4189413"/>
                <a:ext cx="63500" cy="44450"/>
              </a:xfrm>
              <a:custGeom>
                <a:avLst/>
                <a:gdLst>
                  <a:gd name="T0" fmla="*/ 14 w 150"/>
                  <a:gd name="T1" fmla="*/ 45 h 106"/>
                  <a:gd name="T2" fmla="*/ 113 w 150"/>
                  <a:gd name="T3" fmla="*/ 103 h 106"/>
                  <a:gd name="T4" fmla="*/ 125 w 150"/>
                  <a:gd name="T5" fmla="*/ 106 h 106"/>
                  <a:gd name="T6" fmla="*/ 144 w 150"/>
                  <a:gd name="T7" fmla="*/ 94 h 106"/>
                  <a:gd name="T8" fmla="*/ 136 w 150"/>
                  <a:gd name="T9" fmla="*/ 64 h 106"/>
                  <a:gd name="T10" fmla="*/ 37 w 150"/>
                  <a:gd name="T11" fmla="*/ 6 h 106"/>
                  <a:gd name="T12" fmla="*/ 6 w 150"/>
                  <a:gd name="T13" fmla="*/ 15 h 106"/>
                  <a:gd name="T14" fmla="*/ 14 w 150"/>
                  <a:gd name="T15" fmla="*/ 45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06">
                    <a:moveTo>
                      <a:pt x="14" y="45"/>
                    </a:moveTo>
                    <a:cubicBezTo>
                      <a:pt x="113" y="103"/>
                      <a:pt x="113" y="103"/>
                      <a:pt x="113" y="103"/>
                    </a:cubicBezTo>
                    <a:cubicBezTo>
                      <a:pt x="117" y="105"/>
                      <a:pt x="121" y="106"/>
                      <a:pt x="125" y="106"/>
                    </a:cubicBezTo>
                    <a:cubicBezTo>
                      <a:pt x="132" y="106"/>
                      <a:pt x="140" y="102"/>
                      <a:pt x="144" y="94"/>
                    </a:cubicBezTo>
                    <a:cubicBezTo>
                      <a:pt x="150" y="84"/>
                      <a:pt x="147" y="70"/>
                      <a:pt x="136" y="64"/>
                    </a:cubicBezTo>
                    <a:cubicBezTo>
                      <a:pt x="37" y="6"/>
                      <a:pt x="37" y="6"/>
                      <a:pt x="37" y="6"/>
                    </a:cubicBezTo>
                    <a:cubicBezTo>
                      <a:pt x="26" y="0"/>
                      <a:pt x="12" y="4"/>
                      <a:pt x="6" y="15"/>
                    </a:cubicBezTo>
                    <a:cubicBezTo>
                      <a:pt x="0" y="25"/>
                      <a:pt x="3" y="39"/>
                      <a:pt x="14" y="45"/>
                    </a:cubicBezTo>
                    <a:close/>
                  </a:path>
                </a:pathLst>
              </a:custGeom>
              <a:solidFill>
                <a:srgbClr val="CF022B"/>
              </a:solidFill>
              <a:ln>
                <a:noFill/>
              </a:ln>
            </p:spPr>
            <p:txBody>
              <a:bodyPr vert="horz" wrap="square" lIns="82953" tIns="41476" rIns="82953" bIns="41476" numCol="1" anchor="t" anchorCtr="0" compatLnSpc="1">
                <a:prstTxWarp prst="textNoShape">
                  <a:avLst/>
                </a:prstTxWarp>
              </a:bodyPr>
              <a:lstStyle/>
              <a:p>
                <a:pPr defTabSz="914400"/>
                <a:endParaRPr lang="fr-FR" sz="1633">
                  <a:solidFill>
                    <a:srgbClr val="18073A"/>
                  </a:solidFill>
                </a:endParaRPr>
              </a:p>
            </p:txBody>
          </p:sp>
          <p:sp>
            <p:nvSpPr>
              <p:cNvPr id="20" name="Freeform 37"/>
              <p:cNvSpPr>
                <a:spLocks/>
              </p:cNvSpPr>
              <p:nvPr/>
            </p:nvSpPr>
            <p:spPr bwMode="auto">
              <a:xfrm>
                <a:off x="1062038" y="4469448"/>
                <a:ext cx="42862" cy="57150"/>
              </a:xfrm>
              <a:custGeom>
                <a:avLst/>
                <a:gdLst>
                  <a:gd name="T0" fmla="*/ 45 w 104"/>
                  <a:gd name="T1" fmla="*/ 14 h 139"/>
                  <a:gd name="T2" fmla="*/ 14 w 104"/>
                  <a:gd name="T3" fmla="*/ 6 h 139"/>
                  <a:gd name="T4" fmla="*/ 6 w 104"/>
                  <a:gd name="T5" fmla="*/ 37 h 139"/>
                  <a:gd name="T6" fmla="*/ 59 w 104"/>
                  <a:gd name="T7" fmla="*/ 128 h 139"/>
                  <a:gd name="T8" fmla="*/ 78 w 104"/>
                  <a:gd name="T9" fmla="*/ 139 h 139"/>
                  <a:gd name="T10" fmla="*/ 89 w 104"/>
                  <a:gd name="T11" fmla="*/ 136 h 139"/>
                  <a:gd name="T12" fmla="*/ 98 w 104"/>
                  <a:gd name="T13" fmla="*/ 105 h 139"/>
                  <a:gd name="T14" fmla="*/ 45 w 104"/>
                  <a:gd name="T15" fmla="*/ 14 h 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39">
                    <a:moveTo>
                      <a:pt x="45" y="14"/>
                    </a:moveTo>
                    <a:cubicBezTo>
                      <a:pt x="39" y="3"/>
                      <a:pt x="25" y="0"/>
                      <a:pt x="14" y="6"/>
                    </a:cubicBezTo>
                    <a:cubicBezTo>
                      <a:pt x="4" y="12"/>
                      <a:pt x="0" y="26"/>
                      <a:pt x="6" y="37"/>
                    </a:cubicBezTo>
                    <a:cubicBezTo>
                      <a:pt x="59" y="128"/>
                      <a:pt x="59" y="128"/>
                      <a:pt x="59" y="128"/>
                    </a:cubicBezTo>
                    <a:cubicBezTo>
                      <a:pt x="63" y="135"/>
                      <a:pt x="70" y="139"/>
                      <a:pt x="78" y="139"/>
                    </a:cubicBezTo>
                    <a:cubicBezTo>
                      <a:pt x="82" y="139"/>
                      <a:pt x="86" y="138"/>
                      <a:pt x="89" y="136"/>
                    </a:cubicBezTo>
                    <a:cubicBezTo>
                      <a:pt x="100" y="130"/>
                      <a:pt x="104" y="116"/>
                      <a:pt x="98" y="105"/>
                    </a:cubicBezTo>
                    <a:lnTo>
                      <a:pt x="45" y="14"/>
                    </a:lnTo>
                    <a:close/>
                  </a:path>
                </a:pathLst>
              </a:custGeom>
              <a:solidFill>
                <a:srgbClr val="CF022B"/>
              </a:solidFill>
              <a:ln>
                <a:noFill/>
              </a:ln>
            </p:spPr>
            <p:txBody>
              <a:bodyPr vert="horz" wrap="square" lIns="82953" tIns="41476" rIns="82953" bIns="41476" numCol="1" anchor="t" anchorCtr="0" compatLnSpc="1">
                <a:prstTxWarp prst="textNoShape">
                  <a:avLst/>
                </a:prstTxWarp>
              </a:bodyPr>
              <a:lstStyle/>
              <a:p>
                <a:pPr defTabSz="914400"/>
                <a:endParaRPr lang="fr-FR" sz="1633">
                  <a:solidFill>
                    <a:srgbClr val="18073A"/>
                  </a:solidFill>
                </a:endParaRPr>
              </a:p>
            </p:txBody>
          </p:sp>
        </p:grpSp>
      </p:grpSp>
      <p:grpSp>
        <p:nvGrpSpPr>
          <p:cNvPr id="21" name="Group 231"/>
          <p:cNvGrpSpPr>
            <a:grpSpLocks noChangeAspect="1"/>
          </p:cNvGrpSpPr>
          <p:nvPr/>
        </p:nvGrpSpPr>
        <p:grpSpPr bwMode="auto">
          <a:xfrm>
            <a:off x="2090377" y="4620617"/>
            <a:ext cx="652371" cy="730156"/>
            <a:chOff x="5608" y="886"/>
            <a:chExt cx="530" cy="551"/>
          </a:xfrm>
        </p:grpSpPr>
        <p:sp>
          <p:nvSpPr>
            <p:cNvPr id="22" name="Freeform 232"/>
            <p:cNvSpPr>
              <a:spLocks noEditPoints="1"/>
            </p:cNvSpPr>
            <p:nvPr/>
          </p:nvSpPr>
          <p:spPr bwMode="auto">
            <a:xfrm>
              <a:off x="5608" y="886"/>
              <a:ext cx="530" cy="507"/>
            </a:xfrm>
            <a:custGeom>
              <a:avLst/>
              <a:gdLst>
                <a:gd name="T0" fmla="*/ 546 w 396"/>
                <a:gd name="T1" fmla="*/ 15 h 379"/>
                <a:gd name="T2" fmla="*/ 543 w 396"/>
                <a:gd name="T3" fmla="*/ 12 h 379"/>
                <a:gd name="T4" fmla="*/ 244 w 396"/>
                <a:gd name="T5" fmla="*/ 159 h 379"/>
                <a:gd name="T6" fmla="*/ 281 w 396"/>
                <a:gd name="T7" fmla="*/ 381 h 379"/>
                <a:gd name="T8" fmla="*/ 222 w 396"/>
                <a:gd name="T9" fmla="*/ 417 h 379"/>
                <a:gd name="T10" fmla="*/ 185 w 396"/>
                <a:gd name="T11" fmla="*/ 409 h 379"/>
                <a:gd name="T12" fmla="*/ 9 w 396"/>
                <a:gd name="T13" fmla="*/ 601 h 379"/>
                <a:gd name="T14" fmla="*/ 102 w 396"/>
                <a:gd name="T15" fmla="*/ 669 h 379"/>
                <a:gd name="T16" fmla="*/ 277 w 396"/>
                <a:gd name="T17" fmla="*/ 478 h 379"/>
                <a:gd name="T18" fmla="*/ 312 w 396"/>
                <a:gd name="T19" fmla="*/ 440 h 379"/>
                <a:gd name="T20" fmla="*/ 328 w 396"/>
                <a:gd name="T21" fmla="*/ 661 h 379"/>
                <a:gd name="T22" fmla="*/ 311 w 396"/>
                <a:gd name="T23" fmla="*/ 482 h 379"/>
                <a:gd name="T24" fmla="*/ 327 w 396"/>
                <a:gd name="T25" fmla="*/ 425 h 379"/>
                <a:gd name="T26" fmla="*/ 324 w 396"/>
                <a:gd name="T27" fmla="*/ 424 h 379"/>
                <a:gd name="T28" fmla="*/ 381 w 396"/>
                <a:gd name="T29" fmla="*/ 635 h 379"/>
                <a:gd name="T30" fmla="*/ 672 w 396"/>
                <a:gd name="T31" fmla="*/ 445 h 379"/>
                <a:gd name="T32" fmla="*/ 688 w 396"/>
                <a:gd name="T33" fmla="*/ 313 h 379"/>
                <a:gd name="T34" fmla="*/ 321 w 396"/>
                <a:gd name="T35" fmla="*/ 423 h 379"/>
                <a:gd name="T36" fmla="*/ 321 w 396"/>
                <a:gd name="T37" fmla="*/ 420 h 379"/>
                <a:gd name="T38" fmla="*/ 483 w 396"/>
                <a:gd name="T39" fmla="*/ 372 h 379"/>
                <a:gd name="T40" fmla="*/ 605 w 396"/>
                <a:gd name="T41" fmla="*/ 381 h 379"/>
                <a:gd name="T42" fmla="*/ 412 w 396"/>
                <a:gd name="T43" fmla="*/ 429 h 379"/>
                <a:gd name="T44" fmla="*/ 385 w 396"/>
                <a:gd name="T45" fmla="*/ 420 h 379"/>
                <a:gd name="T46" fmla="*/ 388 w 396"/>
                <a:gd name="T47" fmla="*/ 383 h 379"/>
                <a:gd name="T48" fmla="*/ 385 w 396"/>
                <a:gd name="T49" fmla="*/ 420 h 379"/>
                <a:gd name="T50" fmla="*/ 642 w 396"/>
                <a:gd name="T51" fmla="*/ 606 h 379"/>
                <a:gd name="T52" fmla="*/ 410 w 396"/>
                <a:gd name="T53" fmla="*/ 466 h 379"/>
                <a:gd name="T54" fmla="*/ 630 w 396"/>
                <a:gd name="T55" fmla="*/ 404 h 379"/>
                <a:gd name="T56" fmla="*/ 656 w 396"/>
                <a:gd name="T57" fmla="*/ 301 h 379"/>
                <a:gd name="T58" fmla="*/ 571 w 396"/>
                <a:gd name="T59" fmla="*/ 344 h 379"/>
                <a:gd name="T60" fmla="*/ 408 w 396"/>
                <a:gd name="T61" fmla="*/ 377 h 379"/>
                <a:gd name="T62" fmla="*/ 345 w 396"/>
                <a:gd name="T63" fmla="*/ 397 h 379"/>
                <a:gd name="T64" fmla="*/ 276 w 396"/>
                <a:gd name="T65" fmla="*/ 170 h 379"/>
                <a:gd name="T66" fmla="*/ 533 w 396"/>
                <a:gd name="T67" fmla="*/ 47 h 379"/>
                <a:gd name="T68" fmla="*/ 646 w 396"/>
                <a:gd name="T69" fmla="*/ 148 h 3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6" h="379">
                  <a:moveTo>
                    <a:pt x="378" y="74"/>
                  </a:moveTo>
                  <a:cubicBezTo>
                    <a:pt x="363" y="43"/>
                    <a:pt x="337" y="20"/>
                    <a:pt x="305" y="8"/>
                  </a:cubicBezTo>
                  <a:cubicBezTo>
                    <a:pt x="305" y="8"/>
                    <a:pt x="305" y="8"/>
                    <a:pt x="305" y="8"/>
                  </a:cubicBezTo>
                  <a:cubicBezTo>
                    <a:pt x="303" y="7"/>
                    <a:pt x="303" y="7"/>
                    <a:pt x="303" y="7"/>
                  </a:cubicBezTo>
                  <a:cubicBezTo>
                    <a:pt x="289" y="3"/>
                    <a:pt x="275" y="0"/>
                    <a:pt x="260" y="0"/>
                  </a:cubicBezTo>
                  <a:cubicBezTo>
                    <a:pt x="204" y="0"/>
                    <a:pt x="154" y="36"/>
                    <a:pt x="136" y="89"/>
                  </a:cubicBezTo>
                  <a:cubicBezTo>
                    <a:pt x="124" y="122"/>
                    <a:pt x="126" y="158"/>
                    <a:pt x="142" y="189"/>
                  </a:cubicBezTo>
                  <a:cubicBezTo>
                    <a:pt x="146" y="198"/>
                    <a:pt x="151" y="206"/>
                    <a:pt x="157" y="213"/>
                  </a:cubicBezTo>
                  <a:cubicBezTo>
                    <a:pt x="150" y="207"/>
                    <a:pt x="150" y="207"/>
                    <a:pt x="150" y="207"/>
                  </a:cubicBezTo>
                  <a:cubicBezTo>
                    <a:pt x="124" y="233"/>
                    <a:pt x="124" y="233"/>
                    <a:pt x="124" y="233"/>
                  </a:cubicBezTo>
                  <a:cubicBezTo>
                    <a:pt x="121" y="230"/>
                    <a:pt x="121" y="230"/>
                    <a:pt x="121" y="230"/>
                  </a:cubicBezTo>
                  <a:cubicBezTo>
                    <a:pt x="116" y="224"/>
                    <a:pt x="108" y="224"/>
                    <a:pt x="103" y="229"/>
                  </a:cubicBezTo>
                  <a:cubicBezTo>
                    <a:pt x="5" y="318"/>
                    <a:pt x="5" y="318"/>
                    <a:pt x="5" y="318"/>
                  </a:cubicBezTo>
                  <a:cubicBezTo>
                    <a:pt x="0" y="322"/>
                    <a:pt x="0" y="330"/>
                    <a:pt x="5" y="336"/>
                  </a:cubicBezTo>
                  <a:cubicBezTo>
                    <a:pt x="39" y="373"/>
                    <a:pt x="39" y="373"/>
                    <a:pt x="39" y="373"/>
                  </a:cubicBezTo>
                  <a:cubicBezTo>
                    <a:pt x="43" y="378"/>
                    <a:pt x="51" y="379"/>
                    <a:pt x="57" y="374"/>
                  </a:cubicBezTo>
                  <a:cubicBezTo>
                    <a:pt x="154" y="285"/>
                    <a:pt x="154" y="285"/>
                    <a:pt x="154" y="285"/>
                  </a:cubicBezTo>
                  <a:cubicBezTo>
                    <a:pt x="160" y="281"/>
                    <a:pt x="160" y="272"/>
                    <a:pt x="155" y="267"/>
                  </a:cubicBezTo>
                  <a:cubicBezTo>
                    <a:pt x="154" y="266"/>
                    <a:pt x="154" y="266"/>
                    <a:pt x="154" y="266"/>
                  </a:cubicBezTo>
                  <a:cubicBezTo>
                    <a:pt x="174" y="246"/>
                    <a:pt x="174" y="246"/>
                    <a:pt x="174" y="246"/>
                  </a:cubicBezTo>
                  <a:cubicBezTo>
                    <a:pt x="172" y="253"/>
                    <a:pt x="171" y="261"/>
                    <a:pt x="172" y="269"/>
                  </a:cubicBezTo>
                  <a:cubicBezTo>
                    <a:pt x="183" y="369"/>
                    <a:pt x="183" y="369"/>
                    <a:pt x="183" y="369"/>
                  </a:cubicBezTo>
                  <a:cubicBezTo>
                    <a:pt x="185" y="369"/>
                    <a:pt x="185" y="369"/>
                    <a:pt x="185" y="369"/>
                  </a:cubicBezTo>
                  <a:cubicBezTo>
                    <a:pt x="173" y="269"/>
                    <a:pt x="173" y="269"/>
                    <a:pt x="173" y="269"/>
                  </a:cubicBezTo>
                  <a:cubicBezTo>
                    <a:pt x="172" y="260"/>
                    <a:pt x="174" y="251"/>
                    <a:pt x="177" y="243"/>
                  </a:cubicBezTo>
                  <a:cubicBezTo>
                    <a:pt x="182" y="238"/>
                    <a:pt x="182" y="238"/>
                    <a:pt x="182" y="238"/>
                  </a:cubicBezTo>
                  <a:cubicBezTo>
                    <a:pt x="180" y="237"/>
                    <a:pt x="180" y="237"/>
                    <a:pt x="180" y="237"/>
                  </a:cubicBezTo>
                  <a:cubicBezTo>
                    <a:pt x="180" y="237"/>
                    <a:pt x="181" y="237"/>
                    <a:pt x="181" y="237"/>
                  </a:cubicBezTo>
                  <a:cubicBezTo>
                    <a:pt x="190" y="244"/>
                    <a:pt x="201" y="250"/>
                    <a:pt x="213" y="254"/>
                  </a:cubicBezTo>
                  <a:cubicBezTo>
                    <a:pt x="213" y="355"/>
                    <a:pt x="213" y="355"/>
                    <a:pt x="213" y="355"/>
                  </a:cubicBezTo>
                  <a:cubicBezTo>
                    <a:pt x="375" y="355"/>
                    <a:pt x="375" y="355"/>
                    <a:pt x="375" y="355"/>
                  </a:cubicBezTo>
                  <a:cubicBezTo>
                    <a:pt x="375" y="249"/>
                    <a:pt x="375" y="249"/>
                    <a:pt x="375" y="249"/>
                  </a:cubicBezTo>
                  <a:cubicBezTo>
                    <a:pt x="375" y="236"/>
                    <a:pt x="371" y="223"/>
                    <a:pt x="363" y="214"/>
                  </a:cubicBezTo>
                  <a:cubicBezTo>
                    <a:pt x="372" y="202"/>
                    <a:pt x="379" y="189"/>
                    <a:pt x="384" y="175"/>
                  </a:cubicBezTo>
                  <a:cubicBezTo>
                    <a:pt x="396" y="142"/>
                    <a:pt x="394" y="106"/>
                    <a:pt x="378" y="74"/>
                  </a:cubicBezTo>
                  <a:close/>
                  <a:moveTo>
                    <a:pt x="179" y="236"/>
                  </a:moveTo>
                  <a:cubicBezTo>
                    <a:pt x="179" y="235"/>
                    <a:pt x="179" y="235"/>
                    <a:pt x="179" y="235"/>
                  </a:cubicBezTo>
                  <a:cubicBezTo>
                    <a:pt x="179" y="235"/>
                    <a:pt x="179" y="235"/>
                    <a:pt x="179" y="235"/>
                  </a:cubicBezTo>
                  <a:cubicBezTo>
                    <a:pt x="179" y="236"/>
                    <a:pt x="179" y="236"/>
                    <a:pt x="179" y="236"/>
                  </a:cubicBezTo>
                  <a:close/>
                  <a:moveTo>
                    <a:pt x="270" y="208"/>
                  </a:moveTo>
                  <a:cubicBezTo>
                    <a:pt x="319" y="208"/>
                    <a:pt x="319" y="208"/>
                    <a:pt x="319" y="208"/>
                  </a:cubicBezTo>
                  <a:cubicBezTo>
                    <a:pt x="326" y="208"/>
                    <a:pt x="332" y="210"/>
                    <a:pt x="338" y="213"/>
                  </a:cubicBezTo>
                  <a:cubicBezTo>
                    <a:pt x="317" y="232"/>
                    <a:pt x="290" y="244"/>
                    <a:pt x="260" y="244"/>
                  </a:cubicBezTo>
                  <a:cubicBezTo>
                    <a:pt x="250" y="244"/>
                    <a:pt x="240" y="243"/>
                    <a:pt x="230" y="240"/>
                  </a:cubicBezTo>
                  <a:cubicBezTo>
                    <a:pt x="234" y="222"/>
                    <a:pt x="251" y="208"/>
                    <a:pt x="270" y="208"/>
                  </a:cubicBezTo>
                  <a:close/>
                  <a:moveTo>
                    <a:pt x="215" y="235"/>
                  </a:moveTo>
                  <a:cubicBezTo>
                    <a:pt x="208" y="231"/>
                    <a:pt x="200" y="227"/>
                    <a:pt x="194" y="223"/>
                  </a:cubicBezTo>
                  <a:cubicBezTo>
                    <a:pt x="200" y="218"/>
                    <a:pt x="208" y="215"/>
                    <a:pt x="217" y="214"/>
                  </a:cubicBezTo>
                  <a:cubicBezTo>
                    <a:pt x="226" y="213"/>
                    <a:pt x="226" y="213"/>
                    <a:pt x="226" y="213"/>
                  </a:cubicBezTo>
                  <a:cubicBezTo>
                    <a:pt x="221" y="219"/>
                    <a:pt x="217" y="226"/>
                    <a:pt x="215" y="235"/>
                  </a:cubicBezTo>
                  <a:close/>
                  <a:moveTo>
                    <a:pt x="359" y="249"/>
                  </a:moveTo>
                  <a:cubicBezTo>
                    <a:pt x="359" y="339"/>
                    <a:pt x="359" y="339"/>
                    <a:pt x="359" y="339"/>
                  </a:cubicBezTo>
                  <a:cubicBezTo>
                    <a:pt x="229" y="339"/>
                    <a:pt x="229" y="339"/>
                    <a:pt x="229" y="339"/>
                  </a:cubicBezTo>
                  <a:cubicBezTo>
                    <a:pt x="229" y="260"/>
                    <a:pt x="229" y="260"/>
                    <a:pt x="229" y="260"/>
                  </a:cubicBezTo>
                  <a:cubicBezTo>
                    <a:pt x="239" y="262"/>
                    <a:pt x="250" y="263"/>
                    <a:pt x="260" y="263"/>
                  </a:cubicBezTo>
                  <a:cubicBezTo>
                    <a:pt x="295" y="263"/>
                    <a:pt x="328" y="249"/>
                    <a:pt x="352" y="226"/>
                  </a:cubicBezTo>
                  <a:cubicBezTo>
                    <a:pt x="357" y="232"/>
                    <a:pt x="359" y="240"/>
                    <a:pt x="359" y="249"/>
                  </a:cubicBezTo>
                  <a:close/>
                  <a:moveTo>
                    <a:pt x="366" y="168"/>
                  </a:moveTo>
                  <a:cubicBezTo>
                    <a:pt x="362" y="180"/>
                    <a:pt x="356" y="191"/>
                    <a:pt x="349" y="201"/>
                  </a:cubicBezTo>
                  <a:cubicBezTo>
                    <a:pt x="340" y="195"/>
                    <a:pt x="330" y="192"/>
                    <a:pt x="319" y="192"/>
                  </a:cubicBezTo>
                  <a:cubicBezTo>
                    <a:pt x="270" y="192"/>
                    <a:pt x="270" y="192"/>
                    <a:pt x="270" y="192"/>
                  </a:cubicBezTo>
                  <a:cubicBezTo>
                    <a:pt x="253" y="192"/>
                    <a:pt x="238" y="200"/>
                    <a:pt x="228" y="211"/>
                  </a:cubicBezTo>
                  <a:cubicBezTo>
                    <a:pt x="217" y="212"/>
                    <a:pt x="217" y="212"/>
                    <a:pt x="217" y="212"/>
                  </a:cubicBezTo>
                  <a:cubicBezTo>
                    <a:pt x="208" y="213"/>
                    <a:pt x="199" y="217"/>
                    <a:pt x="193" y="222"/>
                  </a:cubicBezTo>
                  <a:cubicBezTo>
                    <a:pt x="178" y="211"/>
                    <a:pt x="167" y="197"/>
                    <a:pt x="159" y="181"/>
                  </a:cubicBezTo>
                  <a:cubicBezTo>
                    <a:pt x="146" y="154"/>
                    <a:pt x="144" y="123"/>
                    <a:pt x="154" y="95"/>
                  </a:cubicBezTo>
                  <a:cubicBezTo>
                    <a:pt x="170" y="50"/>
                    <a:pt x="212" y="19"/>
                    <a:pt x="260" y="19"/>
                  </a:cubicBezTo>
                  <a:cubicBezTo>
                    <a:pt x="273" y="19"/>
                    <a:pt x="285" y="21"/>
                    <a:pt x="297" y="26"/>
                  </a:cubicBezTo>
                  <a:cubicBezTo>
                    <a:pt x="297" y="26"/>
                    <a:pt x="297" y="26"/>
                    <a:pt x="297" y="26"/>
                  </a:cubicBezTo>
                  <a:cubicBezTo>
                    <a:pt x="325" y="35"/>
                    <a:pt x="348" y="56"/>
                    <a:pt x="361" y="83"/>
                  </a:cubicBezTo>
                  <a:cubicBezTo>
                    <a:pt x="374" y="110"/>
                    <a:pt x="376" y="140"/>
                    <a:pt x="366" y="168"/>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3" name="Freeform 233"/>
            <p:cNvSpPr>
              <a:spLocks noEditPoints="1"/>
            </p:cNvSpPr>
            <p:nvPr/>
          </p:nvSpPr>
          <p:spPr bwMode="auto">
            <a:xfrm>
              <a:off x="5845" y="993"/>
              <a:ext cx="223" cy="148"/>
            </a:xfrm>
            <a:custGeom>
              <a:avLst/>
              <a:gdLst>
                <a:gd name="T0" fmla="*/ 206 w 167"/>
                <a:gd name="T1" fmla="*/ 0 h 111"/>
                <a:gd name="T2" fmla="*/ 154 w 167"/>
                <a:gd name="T3" fmla="*/ 17 h 111"/>
                <a:gd name="T4" fmla="*/ 89 w 167"/>
                <a:gd name="T5" fmla="*/ 1 h 111"/>
                <a:gd name="T6" fmla="*/ 23 w 167"/>
                <a:gd name="T7" fmla="*/ 37 h 111"/>
                <a:gd name="T8" fmla="*/ 4 w 167"/>
                <a:gd name="T9" fmla="*/ 111 h 111"/>
                <a:gd name="T10" fmla="*/ 100 w 167"/>
                <a:gd name="T11" fmla="*/ 196 h 111"/>
                <a:gd name="T12" fmla="*/ 111 w 167"/>
                <a:gd name="T13" fmla="*/ 196 h 111"/>
                <a:gd name="T14" fmla="*/ 163 w 167"/>
                <a:gd name="T15" fmla="*/ 172 h 111"/>
                <a:gd name="T16" fmla="*/ 206 w 167"/>
                <a:gd name="T17" fmla="*/ 183 h 111"/>
                <a:gd name="T18" fmla="*/ 298 w 167"/>
                <a:gd name="T19" fmla="*/ 92 h 111"/>
                <a:gd name="T20" fmla="*/ 206 w 167"/>
                <a:gd name="T21" fmla="*/ 0 h 111"/>
                <a:gd name="T22" fmla="*/ 111 w 167"/>
                <a:gd name="T23" fmla="*/ 192 h 111"/>
                <a:gd name="T24" fmla="*/ 5 w 167"/>
                <a:gd name="T25" fmla="*/ 108 h 111"/>
                <a:gd name="T26" fmla="*/ 27 w 167"/>
                <a:gd name="T27" fmla="*/ 39 h 111"/>
                <a:gd name="T28" fmla="*/ 89 w 167"/>
                <a:gd name="T29" fmla="*/ 5 h 111"/>
                <a:gd name="T30" fmla="*/ 150 w 167"/>
                <a:gd name="T31" fmla="*/ 20 h 111"/>
                <a:gd name="T32" fmla="*/ 127 w 167"/>
                <a:gd name="T33" fmla="*/ 47 h 111"/>
                <a:gd name="T34" fmla="*/ 92 w 167"/>
                <a:gd name="T35" fmla="*/ 39 h 111"/>
                <a:gd name="T36" fmla="*/ 41 w 167"/>
                <a:gd name="T37" fmla="*/ 105 h 111"/>
                <a:gd name="T38" fmla="*/ 100 w 167"/>
                <a:gd name="T39" fmla="*/ 156 h 111"/>
                <a:gd name="T40" fmla="*/ 107 w 167"/>
                <a:gd name="T41" fmla="*/ 156 h 111"/>
                <a:gd name="T42" fmla="*/ 132 w 167"/>
                <a:gd name="T43" fmla="*/ 148 h 111"/>
                <a:gd name="T44" fmla="*/ 160 w 167"/>
                <a:gd name="T45" fmla="*/ 171 h 111"/>
                <a:gd name="T46" fmla="*/ 111 w 167"/>
                <a:gd name="T47" fmla="*/ 192 h 111"/>
                <a:gd name="T48" fmla="*/ 130 w 167"/>
                <a:gd name="T49" fmla="*/ 145 h 111"/>
                <a:gd name="T50" fmla="*/ 107 w 167"/>
                <a:gd name="T51" fmla="*/ 155 h 111"/>
                <a:gd name="T52" fmla="*/ 44 w 167"/>
                <a:gd name="T53" fmla="*/ 105 h 111"/>
                <a:gd name="T54" fmla="*/ 92 w 167"/>
                <a:gd name="T55" fmla="*/ 43 h 111"/>
                <a:gd name="T56" fmla="*/ 124 w 167"/>
                <a:gd name="T57" fmla="*/ 48 h 111"/>
                <a:gd name="T58" fmla="*/ 114 w 167"/>
                <a:gd name="T59" fmla="*/ 92 h 111"/>
                <a:gd name="T60" fmla="*/ 130 w 167"/>
                <a:gd name="T61" fmla="*/ 145 h 111"/>
                <a:gd name="T62" fmla="*/ 206 w 167"/>
                <a:gd name="T63" fmla="*/ 155 h 111"/>
                <a:gd name="T64" fmla="*/ 143 w 167"/>
                <a:gd name="T65" fmla="*/ 92 h 111"/>
                <a:gd name="T66" fmla="*/ 206 w 167"/>
                <a:gd name="T67" fmla="*/ 28 h 111"/>
                <a:gd name="T68" fmla="*/ 270 w 167"/>
                <a:gd name="T69" fmla="*/ 92 h 111"/>
                <a:gd name="T70" fmla="*/ 206 w 167"/>
                <a:gd name="T71" fmla="*/ 155 h 1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7" h="111">
                  <a:moveTo>
                    <a:pt x="115" y="0"/>
                  </a:moveTo>
                  <a:cubicBezTo>
                    <a:pt x="104" y="0"/>
                    <a:pt x="94" y="4"/>
                    <a:pt x="86" y="10"/>
                  </a:cubicBezTo>
                  <a:cubicBezTo>
                    <a:pt x="75" y="3"/>
                    <a:pt x="62" y="0"/>
                    <a:pt x="50" y="1"/>
                  </a:cubicBezTo>
                  <a:cubicBezTo>
                    <a:pt x="35" y="3"/>
                    <a:pt x="22" y="10"/>
                    <a:pt x="13" y="21"/>
                  </a:cubicBezTo>
                  <a:cubicBezTo>
                    <a:pt x="4" y="33"/>
                    <a:pt x="0" y="47"/>
                    <a:pt x="2" y="62"/>
                  </a:cubicBezTo>
                  <a:cubicBezTo>
                    <a:pt x="5" y="89"/>
                    <a:pt x="29" y="110"/>
                    <a:pt x="56" y="110"/>
                  </a:cubicBezTo>
                  <a:cubicBezTo>
                    <a:pt x="58" y="110"/>
                    <a:pt x="60" y="110"/>
                    <a:pt x="62" y="110"/>
                  </a:cubicBezTo>
                  <a:cubicBezTo>
                    <a:pt x="73" y="108"/>
                    <a:pt x="83" y="104"/>
                    <a:pt x="91" y="97"/>
                  </a:cubicBezTo>
                  <a:cubicBezTo>
                    <a:pt x="98" y="101"/>
                    <a:pt x="107" y="103"/>
                    <a:pt x="115" y="103"/>
                  </a:cubicBezTo>
                  <a:cubicBezTo>
                    <a:pt x="144" y="103"/>
                    <a:pt x="167" y="80"/>
                    <a:pt x="167" y="52"/>
                  </a:cubicBezTo>
                  <a:cubicBezTo>
                    <a:pt x="167" y="23"/>
                    <a:pt x="144" y="0"/>
                    <a:pt x="115" y="0"/>
                  </a:cubicBezTo>
                  <a:close/>
                  <a:moveTo>
                    <a:pt x="62" y="108"/>
                  </a:moveTo>
                  <a:cubicBezTo>
                    <a:pt x="33" y="111"/>
                    <a:pt x="7" y="90"/>
                    <a:pt x="3" y="61"/>
                  </a:cubicBezTo>
                  <a:cubicBezTo>
                    <a:pt x="2" y="47"/>
                    <a:pt x="6" y="33"/>
                    <a:pt x="15" y="22"/>
                  </a:cubicBezTo>
                  <a:cubicBezTo>
                    <a:pt x="23" y="11"/>
                    <a:pt x="36" y="4"/>
                    <a:pt x="50" y="3"/>
                  </a:cubicBezTo>
                  <a:cubicBezTo>
                    <a:pt x="62" y="1"/>
                    <a:pt x="74" y="4"/>
                    <a:pt x="84" y="11"/>
                  </a:cubicBezTo>
                  <a:cubicBezTo>
                    <a:pt x="79" y="15"/>
                    <a:pt x="74" y="20"/>
                    <a:pt x="71" y="26"/>
                  </a:cubicBezTo>
                  <a:cubicBezTo>
                    <a:pt x="65" y="23"/>
                    <a:pt x="59" y="22"/>
                    <a:pt x="52" y="22"/>
                  </a:cubicBezTo>
                  <a:cubicBezTo>
                    <a:pt x="34" y="24"/>
                    <a:pt x="21" y="41"/>
                    <a:pt x="23" y="59"/>
                  </a:cubicBezTo>
                  <a:cubicBezTo>
                    <a:pt x="25" y="76"/>
                    <a:pt x="39" y="88"/>
                    <a:pt x="56" y="88"/>
                  </a:cubicBezTo>
                  <a:cubicBezTo>
                    <a:pt x="57" y="88"/>
                    <a:pt x="58" y="88"/>
                    <a:pt x="60" y="88"/>
                  </a:cubicBezTo>
                  <a:cubicBezTo>
                    <a:pt x="65" y="88"/>
                    <a:pt x="70" y="86"/>
                    <a:pt x="74" y="83"/>
                  </a:cubicBezTo>
                  <a:cubicBezTo>
                    <a:pt x="78" y="88"/>
                    <a:pt x="84" y="93"/>
                    <a:pt x="90" y="96"/>
                  </a:cubicBezTo>
                  <a:cubicBezTo>
                    <a:pt x="82" y="103"/>
                    <a:pt x="72" y="107"/>
                    <a:pt x="62" y="108"/>
                  </a:cubicBezTo>
                  <a:close/>
                  <a:moveTo>
                    <a:pt x="73" y="82"/>
                  </a:moveTo>
                  <a:cubicBezTo>
                    <a:pt x="69" y="84"/>
                    <a:pt x="64" y="86"/>
                    <a:pt x="60" y="87"/>
                  </a:cubicBezTo>
                  <a:cubicBezTo>
                    <a:pt x="42" y="89"/>
                    <a:pt x="27" y="76"/>
                    <a:pt x="25" y="59"/>
                  </a:cubicBezTo>
                  <a:cubicBezTo>
                    <a:pt x="23" y="42"/>
                    <a:pt x="35" y="26"/>
                    <a:pt x="52" y="24"/>
                  </a:cubicBezTo>
                  <a:cubicBezTo>
                    <a:pt x="59" y="23"/>
                    <a:pt x="65" y="24"/>
                    <a:pt x="70" y="27"/>
                  </a:cubicBezTo>
                  <a:cubicBezTo>
                    <a:pt x="66" y="34"/>
                    <a:pt x="64" y="43"/>
                    <a:pt x="64" y="52"/>
                  </a:cubicBezTo>
                  <a:cubicBezTo>
                    <a:pt x="64" y="63"/>
                    <a:pt x="67" y="73"/>
                    <a:pt x="73" y="82"/>
                  </a:cubicBezTo>
                  <a:close/>
                  <a:moveTo>
                    <a:pt x="115" y="87"/>
                  </a:moveTo>
                  <a:cubicBezTo>
                    <a:pt x="96" y="87"/>
                    <a:pt x="80" y="71"/>
                    <a:pt x="80" y="52"/>
                  </a:cubicBezTo>
                  <a:cubicBezTo>
                    <a:pt x="80" y="32"/>
                    <a:pt x="96" y="16"/>
                    <a:pt x="115" y="16"/>
                  </a:cubicBezTo>
                  <a:cubicBezTo>
                    <a:pt x="135" y="16"/>
                    <a:pt x="151" y="32"/>
                    <a:pt x="151" y="52"/>
                  </a:cubicBezTo>
                  <a:cubicBezTo>
                    <a:pt x="151" y="71"/>
                    <a:pt x="135" y="87"/>
                    <a:pt x="115" y="87"/>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4" name="Rectangle 234"/>
            <p:cNvSpPr>
              <a:spLocks noChangeArrowheads="1"/>
            </p:cNvSpPr>
            <p:nvPr/>
          </p:nvSpPr>
          <p:spPr bwMode="auto">
            <a:xfrm>
              <a:off x="5892" y="1378"/>
              <a:ext cx="217" cy="22"/>
            </a:xfrm>
            <a:prstGeom prst="rect">
              <a:avLst/>
            </a:prstGeom>
            <a:solidFill>
              <a:srgbClr val="114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endParaRPr lang="fr-FR" altLang="fr-FR" sz="1633">
                <a:solidFill>
                  <a:srgbClr val="18073A"/>
                </a:solidFill>
              </a:endParaRPr>
            </a:p>
          </p:txBody>
        </p:sp>
        <p:sp>
          <p:nvSpPr>
            <p:cNvPr id="25" name="Freeform 235"/>
            <p:cNvSpPr>
              <a:spLocks/>
            </p:cNvSpPr>
            <p:nvPr/>
          </p:nvSpPr>
          <p:spPr bwMode="auto">
            <a:xfrm>
              <a:off x="5854" y="1412"/>
              <a:ext cx="204" cy="25"/>
            </a:xfrm>
            <a:custGeom>
              <a:avLst/>
              <a:gdLst>
                <a:gd name="T0" fmla="*/ 0 w 204"/>
                <a:gd name="T1" fmla="*/ 24 h 25"/>
                <a:gd name="T2" fmla="*/ 0 w 204"/>
                <a:gd name="T3" fmla="*/ 25 h 25"/>
                <a:gd name="T4" fmla="*/ 204 w 204"/>
                <a:gd name="T5" fmla="*/ 2 h 25"/>
                <a:gd name="T6" fmla="*/ 204 w 204"/>
                <a:gd name="T7" fmla="*/ 0 h 25"/>
                <a:gd name="T8" fmla="*/ 0 w 204"/>
                <a:gd name="T9" fmla="*/ 24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25">
                  <a:moveTo>
                    <a:pt x="0" y="24"/>
                  </a:moveTo>
                  <a:lnTo>
                    <a:pt x="0" y="25"/>
                  </a:lnTo>
                  <a:lnTo>
                    <a:pt x="204" y="2"/>
                  </a:lnTo>
                  <a:lnTo>
                    <a:pt x="204" y="0"/>
                  </a:lnTo>
                  <a:lnTo>
                    <a:pt x="0" y="24"/>
                  </a:ln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grpSp>
      <p:pic>
        <p:nvPicPr>
          <p:cNvPr id="26" name="Imag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5469" y="120791"/>
            <a:ext cx="1749879" cy="858242"/>
          </a:xfrm>
          <a:prstGeom prst="rect">
            <a:avLst/>
          </a:prstGeom>
        </p:spPr>
      </p:pic>
    </p:spTree>
    <p:extLst>
      <p:ext uri="{BB962C8B-B14F-4D97-AF65-F5344CB8AC3E}">
        <p14:creationId xmlns:p14="http://schemas.microsoft.com/office/powerpoint/2010/main" val="1273980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dispositif </a:t>
            </a:r>
            <a:r>
              <a:rPr lang="fr-FR" dirty="0" err="1"/>
              <a:t>Equip’Emploi</a:t>
            </a:r>
            <a:r>
              <a:rPr lang="fr-FR" dirty="0"/>
              <a:t> (EE)</a:t>
            </a:r>
            <a:br>
              <a:rPr lang="fr-FR" dirty="0"/>
            </a:br>
            <a:r>
              <a:rPr lang="fr-FR" dirty="0"/>
              <a:t>En quelques chiffres </a:t>
            </a:r>
            <a:br>
              <a:rPr lang="fr-FR" dirty="0"/>
            </a:br>
            <a:endParaRPr lang="fr-FR" dirty="0"/>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solidFill>
                  <a:srgbClr val="FFFFFF"/>
                </a:solidFill>
              </a:rPr>
              <a:pPr/>
              <a:t>24</a:t>
            </a:fld>
            <a:endParaRPr lang="fr-FR">
              <a:solidFill>
                <a:srgbClr val="FFFFFF"/>
              </a:solidFill>
            </a:endParaRPr>
          </a:p>
        </p:txBody>
      </p:sp>
      <p:sp>
        <p:nvSpPr>
          <p:cNvPr id="6" name="Espace réservé du texte 5"/>
          <p:cNvSpPr>
            <a:spLocks noGrp="1"/>
          </p:cNvSpPr>
          <p:nvPr>
            <p:ph type="body" sz="quarter" idx="16"/>
          </p:nvPr>
        </p:nvSpPr>
        <p:spPr/>
        <p:txBody>
          <a:bodyPr/>
          <a:lstStyle/>
          <a:p>
            <a:endParaRPr lang="fr-FR"/>
          </a:p>
        </p:txBody>
      </p:sp>
      <p:sp>
        <p:nvSpPr>
          <p:cNvPr id="7" name="ZoneTexte 6"/>
          <p:cNvSpPr txBox="1"/>
          <p:nvPr/>
        </p:nvSpPr>
        <p:spPr>
          <a:xfrm>
            <a:off x="3130094" y="1511475"/>
            <a:ext cx="7552067" cy="874085"/>
          </a:xfrm>
          <a:prstGeom prst="rect">
            <a:avLst/>
          </a:prstGeom>
          <a:noFill/>
        </p:spPr>
        <p:txBody>
          <a:bodyPr wrap="square" rtlCol="0">
            <a:spAutoFit/>
          </a:bodyPr>
          <a:lstStyle/>
          <a:p>
            <a:pPr defTabSz="914400"/>
            <a:r>
              <a:rPr lang="fr-FR" sz="2540" b="1" dirty="0">
                <a:solidFill>
                  <a:srgbClr val="CD1251">
                    <a:lumMod val="75000"/>
                  </a:srgbClr>
                </a:solidFill>
                <a:latin typeface="Arial" charset="0"/>
                <a:cs typeface="Arial" charset="0"/>
              </a:rPr>
              <a:t>28 793 </a:t>
            </a:r>
            <a:r>
              <a:rPr lang="fr-FR" sz="2540" b="1" dirty="0">
                <a:solidFill>
                  <a:srgbClr val="00597C"/>
                </a:solidFill>
                <a:cs typeface="Calibri" pitchFamily="34" charset="0"/>
              </a:rPr>
              <a:t>entrées </a:t>
            </a:r>
            <a:r>
              <a:rPr lang="fr-FR" sz="1633" dirty="0">
                <a:solidFill>
                  <a:srgbClr val="00597C"/>
                </a:solidFill>
                <a:cs typeface="Calibri" pitchFamily="34" charset="0"/>
              </a:rPr>
              <a:t>en EE à ce jour en IDF (démarrage avril 2021)</a:t>
            </a:r>
          </a:p>
          <a:p>
            <a:pPr defTabSz="914400"/>
            <a:r>
              <a:rPr lang="fr-FR" sz="2540" b="1" dirty="0">
                <a:solidFill>
                  <a:srgbClr val="CD1251">
                    <a:lumMod val="75000"/>
                  </a:srgbClr>
                </a:solidFill>
                <a:latin typeface="Arial" charset="0"/>
                <a:cs typeface="Arial" charset="0"/>
              </a:rPr>
              <a:t>63% </a:t>
            </a:r>
            <a:r>
              <a:rPr lang="fr-FR" sz="2540" b="1" dirty="0">
                <a:solidFill>
                  <a:srgbClr val="00597C"/>
                </a:solidFill>
                <a:cs typeface="Calibri" pitchFamily="34" charset="0"/>
              </a:rPr>
              <a:t>des DE </a:t>
            </a:r>
            <a:r>
              <a:rPr lang="fr-FR" sz="1633" dirty="0">
                <a:solidFill>
                  <a:srgbClr val="00597C"/>
                </a:solidFill>
                <a:cs typeface="Calibri" pitchFamily="34" charset="0"/>
              </a:rPr>
              <a:t>en portefeuille sont en QPV</a:t>
            </a:r>
          </a:p>
        </p:txBody>
      </p:sp>
      <p:sp>
        <p:nvSpPr>
          <p:cNvPr id="8" name="Rectangle 7"/>
          <p:cNvSpPr/>
          <p:nvPr/>
        </p:nvSpPr>
        <p:spPr>
          <a:xfrm>
            <a:off x="3154019" y="3780778"/>
            <a:ext cx="7587833" cy="444096"/>
          </a:xfrm>
          <a:prstGeom prst="rect">
            <a:avLst/>
          </a:prstGeom>
        </p:spPr>
        <p:txBody>
          <a:bodyPr wrap="square">
            <a:spAutoFit/>
          </a:bodyPr>
          <a:lstStyle/>
          <a:p>
            <a:pPr marL="0" lvl="1" defTabSz="914400">
              <a:lnSpc>
                <a:spcPct val="90000"/>
              </a:lnSpc>
              <a:spcAft>
                <a:spcPts val="272"/>
              </a:spcAft>
              <a:buSzPct val="100000"/>
            </a:pPr>
            <a:r>
              <a:rPr lang="fr-FR" sz="1633" dirty="0">
                <a:solidFill>
                  <a:srgbClr val="00597C"/>
                </a:solidFill>
                <a:cs typeface="Calibri" pitchFamily="34" charset="0"/>
              </a:rPr>
              <a:t>66 agences dont </a:t>
            </a:r>
            <a:r>
              <a:rPr lang="fr-FR" sz="2540" b="1" dirty="0">
                <a:solidFill>
                  <a:srgbClr val="CD1251">
                    <a:lumMod val="75000"/>
                  </a:srgbClr>
                </a:solidFill>
                <a:latin typeface="Arial" charset="0"/>
                <a:cs typeface="Arial" charset="0"/>
              </a:rPr>
              <a:t>22 en IDF </a:t>
            </a:r>
            <a:r>
              <a:rPr lang="fr-FR" sz="1633" dirty="0">
                <a:solidFill>
                  <a:srgbClr val="00597C"/>
                </a:solidFill>
                <a:cs typeface="Calibri" pitchFamily="34" charset="0"/>
              </a:rPr>
              <a:t>ayant plus de 35% de leur DEFM en QPV</a:t>
            </a:r>
          </a:p>
        </p:txBody>
      </p:sp>
      <p:sp>
        <p:nvSpPr>
          <p:cNvPr id="9" name="Rectangle 8"/>
          <p:cNvSpPr/>
          <p:nvPr/>
        </p:nvSpPr>
        <p:spPr>
          <a:xfrm>
            <a:off x="3130095" y="2786433"/>
            <a:ext cx="7611752" cy="670248"/>
          </a:xfrm>
          <a:prstGeom prst="rect">
            <a:avLst/>
          </a:prstGeom>
        </p:spPr>
        <p:txBody>
          <a:bodyPr wrap="square">
            <a:spAutoFit/>
          </a:bodyPr>
          <a:lstStyle/>
          <a:p>
            <a:pPr marL="0" lvl="1" defTabSz="914400">
              <a:lnSpc>
                <a:spcPct val="90000"/>
              </a:lnSpc>
              <a:spcAft>
                <a:spcPts val="272"/>
              </a:spcAft>
              <a:buSzPct val="100000"/>
            </a:pPr>
            <a:r>
              <a:rPr lang="fr-FR" sz="1633" dirty="0">
                <a:solidFill>
                  <a:srgbClr val="00597C"/>
                </a:solidFill>
                <a:cs typeface="Calibri" pitchFamily="34" charset="0"/>
              </a:rPr>
              <a:t>500 conseillers dont </a:t>
            </a:r>
            <a:r>
              <a:rPr lang="fr-FR" sz="2540" b="1" dirty="0">
                <a:solidFill>
                  <a:srgbClr val="CD1251">
                    <a:lumMod val="75000"/>
                  </a:srgbClr>
                </a:solidFill>
                <a:latin typeface="Arial" charset="0"/>
                <a:cs typeface="Arial" charset="0"/>
              </a:rPr>
              <a:t> 153 en IDF </a:t>
            </a:r>
            <a:r>
              <a:rPr lang="fr-FR" sz="1633" dirty="0">
                <a:solidFill>
                  <a:srgbClr val="00597C"/>
                </a:solidFill>
                <a:cs typeface="Calibri" pitchFamily="34" charset="0"/>
              </a:rPr>
              <a:t>supplémentaires, cofinancés par le Fonds social européen</a:t>
            </a:r>
          </a:p>
        </p:txBody>
      </p:sp>
      <p:sp>
        <p:nvSpPr>
          <p:cNvPr id="10" name="ZoneTexte 9"/>
          <p:cNvSpPr txBox="1"/>
          <p:nvPr/>
        </p:nvSpPr>
        <p:spPr>
          <a:xfrm>
            <a:off x="500743" y="4553096"/>
            <a:ext cx="10477500" cy="2019720"/>
          </a:xfrm>
          <a:prstGeom prst="rect">
            <a:avLst/>
          </a:prstGeom>
          <a:solidFill>
            <a:schemeClr val="bg1">
              <a:lumMod val="85000"/>
            </a:schemeClr>
          </a:solidFill>
        </p:spPr>
        <p:txBody>
          <a:bodyPr wrap="square" rtlCol="0">
            <a:spAutoFit/>
          </a:bodyPr>
          <a:lstStyle/>
          <a:p>
            <a:pPr defTabSz="914400"/>
            <a:r>
              <a:rPr lang="fr-FR" sz="1633" dirty="0">
                <a:solidFill>
                  <a:srgbClr val="00597C"/>
                </a:solidFill>
                <a:cs typeface="Calibri" pitchFamily="34" charset="0"/>
              </a:rPr>
              <a:t>Retour de belles histoires : l’agence de Bondy </a:t>
            </a:r>
          </a:p>
          <a:p>
            <a:pPr defTabSz="914400"/>
            <a:endParaRPr lang="fr-FR" sz="1089" dirty="0">
              <a:solidFill>
                <a:srgbClr val="00597C"/>
              </a:solidFill>
              <a:cs typeface="Calibri" pitchFamily="34" charset="0"/>
            </a:endParaRPr>
          </a:p>
          <a:p>
            <a:pPr defTabSz="914400"/>
            <a:r>
              <a:rPr lang="fr-FR" sz="1089" dirty="0">
                <a:solidFill>
                  <a:srgbClr val="00597C"/>
                </a:solidFill>
                <a:cs typeface="Calibri" pitchFamily="34" charset="0"/>
              </a:rPr>
              <a:t>Madame C. a souhaité être accompagnée dans ses démarches de recherche d’emploi et de projet professionnel en avril 2021. </a:t>
            </a:r>
          </a:p>
          <a:p>
            <a:pPr defTabSz="914400"/>
            <a:r>
              <a:rPr lang="fr-FR" sz="1089" dirty="0">
                <a:solidFill>
                  <a:srgbClr val="00597C"/>
                </a:solidFill>
                <a:cs typeface="Calibri" pitchFamily="34" charset="0"/>
              </a:rPr>
              <a:t>Trois entretiens avec son conseiller Equipe Emploi lui ont permis d’éclaircir son projet  professionnel et d’être aidée à définir des pistes. Elle a constaté que  le marché de l’emploi  comme professeur des écoles lui était difficilement accessible dans l’immédiat (d’origine espagnole, elle ne maitrise pas encore suffisamment le Français, elle a obtenu son diplôme d’institutrice en Espagne, y a effectué quelques stages et puis a travaillé en France comme garde d’enfant). Elle convenait de postuler à des postes de formatrice et de professeur en espagnol via Pôle Emploi et autres. </a:t>
            </a:r>
          </a:p>
          <a:p>
            <a:pPr defTabSz="914400"/>
            <a:r>
              <a:rPr lang="fr-FR" sz="1089" dirty="0">
                <a:solidFill>
                  <a:srgbClr val="00597C"/>
                </a:solidFill>
                <a:cs typeface="Calibri" pitchFamily="34" charset="0"/>
              </a:rPr>
              <a:t> </a:t>
            </a:r>
          </a:p>
          <a:p>
            <a:pPr defTabSz="914400"/>
            <a:r>
              <a:rPr lang="fr-FR" sz="1089" dirty="0">
                <a:solidFill>
                  <a:srgbClr val="00597C"/>
                </a:solidFill>
                <a:cs typeface="Calibri" pitchFamily="34" charset="0"/>
              </a:rPr>
              <a:t>Suite à la diffusion de son profil de compétence, la correspondante  Pôle Emploi de Sport Solutions l’a détectée et l’a mise en relation avec cet organisme (le profil recherché étant celui des formateurs et enseignants).  Elle a préparé sa présentation avec son conseiller qui a contacté la correspondante pour en savoir plus sur le poste (l’échéance étant très proche pour participer à un atelier). Elle  a été acceptée en contrat de professionnalisation pour devenir maitre-nageur. </a:t>
            </a:r>
          </a:p>
        </p:txBody>
      </p:sp>
      <p:grpSp>
        <p:nvGrpSpPr>
          <p:cNvPr id="11" name="Group 183"/>
          <p:cNvGrpSpPr>
            <a:grpSpLocks noChangeAspect="1"/>
          </p:cNvGrpSpPr>
          <p:nvPr/>
        </p:nvGrpSpPr>
        <p:grpSpPr bwMode="auto">
          <a:xfrm>
            <a:off x="2224945" y="1548218"/>
            <a:ext cx="694153" cy="691273"/>
            <a:chOff x="1634" y="2587"/>
            <a:chExt cx="482" cy="480"/>
          </a:xfrm>
        </p:grpSpPr>
        <p:sp>
          <p:nvSpPr>
            <p:cNvPr id="12" name="Freeform 184"/>
            <p:cNvSpPr>
              <a:spLocks noEditPoints="1"/>
            </p:cNvSpPr>
            <p:nvPr/>
          </p:nvSpPr>
          <p:spPr bwMode="auto">
            <a:xfrm>
              <a:off x="1719" y="2636"/>
              <a:ext cx="173" cy="177"/>
            </a:xfrm>
            <a:custGeom>
              <a:avLst/>
              <a:gdLst>
                <a:gd name="T0" fmla="*/ 235 w 114"/>
                <a:gd name="T1" fmla="*/ 30 h 117"/>
                <a:gd name="T2" fmla="*/ 235 w 114"/>
                <a:gd name="T3" fmla="*/ 231 h 117"/>
                <a:gd name="T4" fmla="*/ 35 w 114"/>
                <a:gd name="T5" fmla="*/ 179 h 117"/>
                <a:gd name="T6" fmla="*/ 235 w 114"/>
                <a:gd name="T7" fmla="*/ 30 h 117"/>
                <a:gd name="T8" fmla="*/ 263 w 114"/>
                <a:gd name="T9" fmla="*/ 0 h 117"/>
                <a:gd name="T10" fmla="*/ 0 w 114"/>
                <a:gd name="T11" fmla="*/ 197 h 117"/>
                <a:gd name="T12" fmla="*/ 263 w 114"/>
                <a:gd name="T13" fmla="*/ 268 h 117"/>
                <a:gd name="T14" fmla="*/ 263 w 114"/>
                <a:gd name="T15" fmla="*/ 0 h 1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 h="117">
                  <a:moveTo>
                    <a:pt x="102" y="13"/>
                  </a:moveTo>
                  <a:cubicBezTo>
                    <a:pt x="102" y="101"/>
                    <a:pt x="102" y="101"/>
                    <a:pt x="102" y="101"/>
                  </a:cubicBezTo>
                  <a:cubicBezTo>
                    <a:pt x="15" y="78"/>
                    <a:pt x="15" y="78"/>
                    <a:pt x="15" y="78"/>
                  </a:cubicBezTo>
                  <a:cubicBezTo>
                    <a:pt x="30" y="42"/>
                    <a:pt x="64" y="17"/>
                    <a:pt x="102" y="13"/>
                  </a:cubicBezTo>
                  <a:moveTo>
                    <a:pt x="114" y="0"/>
                  </a:moveTo>
                  <a:cubicBezTo>
                    <a:pt x="60" y="0"/>
                    <a:pt x="14" y="36"/>
                    <a:pt x="0" y="86"/>
                  </a:cubicBezTo>
                  <a:cubicBezTo>
                    <a:pt x="114" y="117"/>
                    <a:pt x="114" y="117"/>
                    <a:pt x="114" y="117"/>
                  </a:cubicBezTo>
                  <a:cubicBezTo>
                    <a:pt x="114" y="0"/>
                    <a:pt x="114" y="0"/>
                    <a:pt x="114" y="0"/>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13" name="Freeform 185"/>
            <p:cNvSpPr>
              <a:spLocks noEditPoints="1"/>
            </p:cNvSpPr>
            <p:nvPr/>
          </p:nvSpPr>
          <p:spPr bwMode="auto">
            <a:xfrm>
              <a:off x="1706" y="2784"/>
              <a:ext cx="183" cy="130"/>
            </a:xfrm>
            <a:custGeom>
              <a:avLst/>
              <a:gdLst>
                <a:gd name="T0" fmla="*/ 32 w 121"/>
                <a:gd name="T1" fmla="*/ 35 h 86"/>
                <a:gd name="T2" fmla="*/ 200 w 121"/>
                <a:gd name="T3" fmla="*/ 77 h 86"/>
                <a:gd name="T4" fmla="*/ 41 w 121"/>
                <a:gd name="T5" fmla="*/ 157 h 86"/>
                <a:gd name="T6" fmla="*/ 27 w 121"/>
                <a:gd name="T7" fmla="*/ 76 h 86"/>
                <a:gd name="T8" fmla="*/ 32 w 121"/>
                <a:gd name="T9" fmla="*/ 35 h 86"/>
                <a:gd name="T10" fmla="*/ 12 w 121"/>
                <a:gd name="T11" fmla="*/ 0 h 86"/>
                <a:gd name="T12" fmla="*/ 0 w 121"/>
                <a:gd name="T13" fmla="*/ 76 h 86"/>
                <a:gd name="T14" fmla="*/ 27 w 121"/>
                <a:gd name="T15" fmla="*/ 197 h 86"/>
                <a:gd name="T16" fmla="*/ 277 w 121"/>
                <a:gd name="T17" fmla="*/ 68 h 86"/>
                <a:gd name="T18" fmla="*/ 12 w 121"/>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86">
                  <a:moveTo>
                    <a:pt x="14" y="15"/>
                  </a:moveTo>
                  <a:cubicBezTo>
                    <a:pt x="87" y="34"/>
                    <a:pt x="87" y="34"/>
                    <a:pt x="87" y="34"/>
                  </a:cubicBezTo>
                  <a:cubicBezTo>
                    <a:pt x="18" y="69"/>
                    <a:pt x="18" y="69"/>
                    <a:pt x="18" y="69"/>
                  </a:cubicBezTo>
                  <a:cubicBezTo>
                    <a:pt x="14" y="58"/>
                    <a:pt x="12" y="46"/>
                    <a:pt x="12" y="33"/>
                  </a:cubicBezTo>
                  <a:cubicBezTo>
                    <a:pt x="12" y="27"/>
                    <a:pt x="13" y="21"/>
                    <a:pt x="14" y="15"/>
                  </a:cubicBezTo>
                  <a:moveTo>
                    <a:pt x="5" y="0"/>
                  </a:moveTo>
                  <a:cubicBezTo>
                    <a:pt x="2" y="10"/>
                    <a:pt x="0" y="22"/>
                    <a:pt x="0" y="33"/>
                  </a:cubicBezTo>
                  <a:cubicBezTo>
                    <a:pt x="0" y="52"/>
                    <a:pt x="4" y="70"/>
                    <a:pt x="12" y="86"/>
                  </a:cubicBezTo>
                  <a:cubicBezTo>
                    <a:pt x="121" y="30"/>
                    <a:pt x="121" y="30"/>
                    <a:pt x="121" y="30"/>
                  </a:cubicBezTo>
                  <a:cubicBezTo>
                    <a:pt x="5" y="0"/>
                    <a:pt x="5" y="0"/>
                    <a:pt x="5" y="0"/>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14" name="Freeform 186"/>
            <p:cNvSpPr>
              <a:spLocks noEditPoints="1"/>
            </p:cNvSpPr>
            <p:nvPr/>
          </p:nvSpPr>
          <p:spPr bwMode="auto">
            <a:xfrm>
              <a:off x="1730" y="2845"/>
              <a:ext cx="162" cy="184"/>
            </a:xfrm>
            <a:custGeom>
              <a:avLst/>
              <a:gdLst>
                <a:gd name="T0" fmla="*/ 218 w 107"/>
                <a:gd name="T1" fmla="*/ 45 h 122"/>
                <a:gd name="T2" fmla="*/ 218 w 107"/>
                <a:gd name="T3" fmla="*/ 247 h 122"/>
                <a:gd name="T4" fmla="*/ 39 w 107"/>
                <a:gd name="T5" fmla="*/ 136 h 122"/>
                <a:gd name="T6" fmla="*/ 218 w 107"/>
                <a:gd name="T7" fmla="*/ 45 h 122"/>
                <a:gd name="T8" fmla="*/ 245 w 107"/>
                <a:gd name="T9" fmla="*/ 0 h 122"/>
                <a:gd name="T10" fmla="*/ 0 w 107"/>
                <a:gd name="T11" fmla="*/ 125 h 122"/>
                <a:gd name="T12" fmla="*/ 245 w 107"/>
                <a:gd name="T13" fmla="*/ 278 h 122"/>
                <a:gd name="T14" fmla="*/ 245 w 107"/>
                <a:gd name="T15" fmla="*/ 0 h 1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 h="122">
                  <a:moveTo>
                    <a:pt x="95" y="20"/>
                  </a:moveTo>
                  <a:cubicBezTo>
                    <a:pt x="95" y="109"/>
                    <a:pt x="95" y="109"/>
                    <a:pt x="95" y="109"/>
                  </a:cubicBezTo>
                  <a:cubicBezTo>
                    <a:pt x="63" y="105"/>
                    <a:pt x="34" y="88"/>
                    <a:pt x="17" y="60"/>
                  </a:cubicBezTo>
                  <a:cubicBezTo>
                    <a:pt x="95" y="20"/>
                    <a:pt x="95" y="20"/>
                    <a:pt x="95" y="20"/>
                  </a:cubicBezTo>
                  <a:moveTo>
                    <a:pt x="107" y="0"/>
                  </a:moveTo>
                  <a:cubicBezTo>
                    <a:pt x="0" y="55"/>
                    <a:pt x="0" y="55"/>
                    <a:pt x="0" y="55"/>
                  </a:cubicBezTo>
                  <a:cubicBezTo>
                    <a:pt x="20" y="95"/>
                    <a:pt x="60" y="122"/>
                    <a:pt x="107" y="122"/>
                  </a:cubicBezTo>
                  <a:cubicBezTo>
                    <a:pt x="107" y="0"/>
                    <a:pt x="107" y="0"/>
                    <a:pt x="107" y="0"/>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15" name="Freeform 187"/>
            <p:cNvSpPr>
              <a:spLocks noEditPoints="1"/>
            </p:cNvSpPr>
            <p:nvPr/>
          </p:nvSpPr>
          <p:spPr bwMode="auto">
            <a:xfrm>
              <a:off x="1908" y="2621"/>
              <a:ext cx="65" cy="186"/>
            </a:xfrm>
            <a:custGeom>
              <a:avLst/>
              <a:gdLst>
                <a:gd name="T0" fmla="*/ 27 w 43"/>
                <a:gd name="T1" fmla="*/ 27 h 123"/>
                <a:gd name="T2" fmla="*/ 63 w 43"/>
                <a:gd name="T3" fmla="*/ 35 h 123"/>
                <a:gd name="T4" fmla="*/ 27 w 43"/>
                <a:gd name="T5" fmla="*/ 130 h 123"/>
                <a:gd name="T6" fmla="*/ 27 w 43"/>
                <a:gd name="T7" fmla="*/ 27 h 123"/>
                <a:gd name="T8" fmla="*/ 0 w 43"/>
                <a:gd name="T9" fmla="*/ 0 h 123"/>
                <a:gd name="T10" fmla="*/ 0 w 43"/>
                <a:gd name="T11" fmla="*/ 281 h 123"/>
                <a:gd name="T12" fmla="*/ 98 w 43"/>
                <a:gd name="T13" fmla="*/ 17 h 123"/>
                <a:gd name="T14" fmla="*/ 0 w 43"/>
                <a:gd name="T15" fmla="*/ 0 h 12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123">
                  <a:moveTo>
                    <a:pt x="12" y="12"/>
                  </a:moveTo>
                  <a:cubicBezTo>
                    <a:pt x="17" y="13"/>
                    <a:pt x="22" y="14"/>
                    <a:pt x="28" y="15"/>
                  </a:cubicBezTo>
                  <a:cubicBezTo>
                    <a:pt x="12" y="57"/>
                    <a:pt x="12" y="57"/>
                    <a:pt x="12" y="57"/>
                  </a:cubicBezTo>
                  <a:cubicBezTo>
                    <a:pt x="12" y="12"/>
                    <a:pt x="12" y="12"/>
                    <a:pt x="12" y="12"/>
                  </a:cubicBezTo>
                  <a:moveTo>
                    <a:pt x="0" y="0"/>
                  </a:moveTo>
                  <a:cubicBezTo>
                    <a:pt x="0" y="123"/>
                    <a:pt x="0" y="123"/>
                    <a:pt x="0" y="123"/>
                  </a:cubicBezTo>
                  <a:cubicBezTo>
                    <a:pt x="43" y="7"/>
                    <a:pt x="43" y="7"/>
                    <a:pt x="43" y="7"/>
                  </a:cubicBezTo>
                  <a:cubicBezTo>
                    <a:pt x="30" y="2"/>
                    <a:pt x="15" y="0"/>
                    <a:pt x="0" y="0"/>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16" name="Freeform 188"/>
            <p:cNvSpPr>
              <a:spLocks noEditPoints="1"/>
            </p:cNvSpPr>
            <p:nvPr/>
          </p:nvSpPr>
          <p:spPr bwMode="auto">
            <a:xfrm>
              <a:off x="1916" y="2663"/>
              <a:ext cx="187" cy="363"/>
            </a:xfrm>
            <a:custGeom>
              <a:avLst/>
              <a:gdLst>
                <a:gd name="T0" fmla="*/ 113 w 124"/>
                <a:gd name="T1" fmla="*/ 36 h 240"/>
                <a:gd name="T2" fmla="*/ 255 w 124"/>
                <a:gd name="T3" fmla="*/ 265 h 240"/>
                <a:gd name="T4" fmla="*/ 27 w 124"/>
                <a:gd name="T5" fmla="*/ 519 h 240"/>
                <a:gd name="T6" fmla="*/ 27 w 124"/>
                <a:gd name="T7" fmla="*/ 269 h 240"/>
                <a:gd name="T8" fmla="*/ 113 w 124"/>
                <a:gd name="T9" fmla="*/ 36 h 240"/>
                <a:gd name="T10" fmla="*/ 100 w 124"/>
                <a:gd name="T11" fmla="*/ 0 h 240"/>
                <a:gd name="T12" fmla="*/ 0 w 124"/>
                <a:gd name="T13" fmla="*/ 265 h 240"/>
                <a:gd name="T14" fmla="*/ 0 w 124"/>
                <a:gd name="T15" fmla="*/ 549 h 240"/>
                <a:gd name="T16" fmla="*/ 282 w 124"/>
                <a:gd name="T17" fmla="*/ 265 h 240"/>
                <a:gd name="T18" fmla="*/ 100 w 124"/>
                <a:gd name="T19" fmla="*/ 0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 h="240">
                  <a:moveTo>
                    <a:pt x="50" y="16"/>
                  </a:moveTo>
                  <a:cubicBezTo>
                    <a:pt x="87" y="35"/>
                    <a:pt x="112" y="74"/>
                    <a:pt x="112" y="116"/>
                  </a:cubicBezTo>
                  <a:cubicBezTo>
                    <a:pt x="112" y="174"/>
                    <a:pt x="68" y="221"/>
                    <a:pt x="12" y="227"/>
                  </a:cubicBezTo>
                  <a:cubicBezTo>
                    <a:pt x="12" y="118"/>
                    <a:pt x="12" y="118"/>
                    <a:pt x="12" y="118"/>
                  </a:cubicBezTo>
                  <a:cubicBezTo>
                    <a:pt x="50" y="16"/>
                    <a:pt x="50" y="16"/>
                    <a:pt x="50" y="16"/>
                  </a:cubicBezTo>
                  <a:moveTo>
                    <a:pt x="44" y="0"/>
                  </a:moveTo>
                  <a:cubicBezTo>
                    <a:pt x="0" y="116"/>
                    <a:pt x="0" y="116"/>
                    <a:pt x="0" y="116"/>
                  </a:cubicBezTo>
                  <a:cubicBezTo>
                    <a:pt x="0" y="240"/>
                    <a:pt x="0" y="240"/>
                    <a:pt x="0" y="240"/>
                  </a:cubicBezTo>
                  <a:cubicBezTo>
                    <a:pt x="68" y="240"/>
                    <a:pt x="124" y="184"/>
                    <a:pt x="124" y="116"/>
                  </a:cubicBezTo>
                  <a:cubicBezTo>
                    <a:pt x="124" y="63"/>
                    <a:pt x="90" y="18"/>
                    <a:pt x="44" y="0"/>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17" name="Rectangle 189"/>
            <p:cNvSpPr>
              <a:spLocks noChangeArrowheads="1"/>
            </p:cNvSpPr>
            <p:nvPr/>
          </p:nvSpPr>
          <p:spPr bwMode="auto">
            <a:xfrm>
              <a:off x="1706" y="2610"/>
              <a:ext cx="80" cy="23"/>
            </a:xfrm>
            <a:prstGeom prst="rect">
              <a:avLst/>
            </a:prstGeom>
            <a:solidFill>
              <a:srgbClr val="114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endParaRPr lang="fr-FR" altLang="fr-FR" sz="1633">
                <a:solidFill>
                  <a:srgbClr val="18073A"/>
                </a:solidFill>
              </a:endParaRPr>
            </a:p>
          </p:txBody>
        </p:sp>
        <p:sp>
          <p:nvSpPr>
            <p:cNvPr id="18" name="Rectangle 190"/>
            <p:cNvSpPr>
              <a:spLocks noChangeArrowheads="1"/>
            </p:cNvSpPr>
            <p:nvPr/>
          </p:nvSpPr>
          <p:spPr bwMode="auto">
            <a:xfrm>
              <a:off x="1940" y="2587"/>
              <a:ext cx="80" cy="23"/>
            </a:xfrm>
            <a:prstGeom prst="rect">
              <a:avLst/>
            </a:prstGeom>
            <a:solidFill>
              <a:srgbClr val="114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endParaRPr lang="fr-FR" altLang="fr-FR" sz="1633">
                <a:solidFill>
                  <a:srgbClr val="18073A"/>
                </a:solidFill>
              </a:endParaRPr>
            </a:p>
          </p:txBody>
        </p:sp>
        <p:sp>
          <p:nvSpPr>
            <p:cNvPr id="19" name="Rectangle 191"/>
            <p:cNvSpPr>
              <a:spLocks noChangeArrowheads="1"/>
            </p:cNvSpPr>
            <p:nvPr/>
          </p:nvSpPr>
          <p:spPr bwMode="auto">
            <a:xfrm>
              <a:off x="2037" y="2659"/>
              <a:ext cx="79" cy="22"/>
            </a:xfrm>
            <a:prstGeom prst="rect">
              <a:avLst/>
            </a:prstGeom>
            <a:solidFill>
              <a:srgbClr val="114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endParaRPr lang="fr-FR" altLang="fr-FR" sz="1633">
                <a:solidFill>
                  <a:srgbClr val="18073A"/>
                </a:solidFill>
              </a:endParaRPr>
            </a:p>
          </p:txBody>
        </p:sp>
        <p:sp>
          <p:nvSpPr>
            <p:cNvPr id="20" name="Rectangle 192"/>
            <p:cNvSpPr>
              <a:spLocks noChangeArrowheads="1"/>
            </p:cNvSpPr>
            <p:nvPr/>
          </p:nvSpPr>
          <p:spPr bwMode="auto">
            <a:xfrm>
              <a:off x="1634" y="2941"/>
              <a:ext cx="81" cy="23"/>
            </a:xfrm>
            <a:prstGeom prst="rect">
              <a:avLst/>
            </a:prstGeom>
            <a:solidFill>
              <a:srgbClr val="114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endParaRPr lang="fr-FR" altLang="fr-FR" sz="1633">
                <a:solidFill>
                  <a:srgbClr val="18073A"/>
                </a:solidFill>
              </a:endParaRPr>
            </a:p>
          </p:txBody>
        </p:sp>
        <p:sp>
          <p:nvSpPr>
            <p:cNvPr id="21" name="Rectangle 193"/>
            <p:cNvSpPr>
              <a:spLocks noChangeArrowheads="1"/>
            </p:cNvSpPr>
            <p:nvPr/>
          </p:nvSpPr>
          <p:spPr bwMode="auto">
            <a:xfrm>
              <a:off x="1811" y="3044"/>
              <a:ext cx="79" cy="23"/>
            </a:xfrm>
            <a:prstGeom prst="rect">
              <a:avLst/>
            </a:prstGeom>
            <a:solidFill>
              <a:srgbClr val="11458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a:endParaRPr lang="fr-FR" altLang="fr-FR" sz="1633">
                <a:solidFill>
                  <a:srgbClr val="18073A"/>
                </a:solidFill>
              </a:endParaRPr>
            </a:p>
          </p:txBody>
        </p:sp>
      </p:grpSp>
      <p:grpSp>
        <p:nvGrpSpPr>
          <p:cNvPr id="22" name="Group 96"/>
          <p:cNvGrpSpPr>
            <a:grpSpLocks noChangeAspect="1"/>
          </p:cNvGrpSpPr>
          <p:nvPr/>
        </p:nvGrpSpPr>
        <p:grpSpPr bwMode="auto">
          <a:xfrm>
            <a:off x="2224744" y="2469436"/>
            <a:ext cx="580381" cy="889655"/>
            <a:chOff x="881" y="1682"/>
            <a:chExt cx="441" cy="676"/>
          </a:xfrm>
        </p:grpSpPr>
        <p:sp>
          <p:nvSpPr>
            <p:cNvPr id="23" name="Freeform 97"/>
            <p:cNvSpPr>
              <a:spLocks/>
            </p:cNvSpPr>
            <p:nvPr/>
          </p:nvSpPr>
          <p:spPr bwMode="auto">
            <a:xfrm>
              <a:off x="1063" y="2138"/>
              <a:ext cx="221" cy="220"/>
            </a:xfrm>
            <a:custGeom>
              <a:avLst/>
              <a:gdLst>
                <a:gd name="T0" fmla="*/ 353 w 92"/>
                <a:gd name="T1" fmla="*/ 0 h 92"/>
                <a:gd name="T2" fmla="*/ 178 w 92"/>
                <a:gd name="T3" fmla="*/ 0 h 92"/>
                <a:gd name="T4" fmla="*/ 0 w 92"/>
                <a:gd name="T5" fmla="*/ 177 h 92"/>
                <a:gd name="T6" fmla="*/ 0 w 92"/>
                <a:gd name="T7" fmla="*/ 526 h 92"/>
                <a:gd name="T8" fmla="*/ 531 w 92"/>
                <a:gd name="T9" fmla="*/ 526 h 92"/>
                <a:gd name="T10" fmla="*/ 531 w 92"/>
                <a:gd name="T11" fmla="*/ 177 h 92"/>
                <a:gd name="T12" fmla="*/ 353 w 92"/>
                <a:gd name="T13" fmla="*/ 0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92">
                  <a:moveTo>
                    <a:pt x="61" y="0"/>
                  </a:moveTo>
                  <a:cubicBezTo>
                    <a:pt x="31" y="0"/>
                    <a:pt x="31" y="0"/>
                    <a:pt x="31" y="0"/>
                  </a:cubicBezTo>
                  <a:cubicBezTo>
                    <a:pt x="14" y="0"/>
                    <a:pt x="0" y="14"/>
                    <a:pt x="0" y="31"/>
                  </a:cubicBezTo>
                  <a:cubicBezTo>
                    <a:pt x="0" y="92"/>
                    <a:pt x="0" y="92"/>
                    <a:pt x="0" y="92"/>
                  </a:cubicBezTo>
                  <a:cubicBezTo>
                    <a:pt x="92" y="92"/>
                    <a:pt x="92" y="92"/>
                    <a:pt x="92" y="92"/>
                  </a:cubicBezTo>
                  <a:cubicBezTo>
                    <a:pt x="92" y="31"/>
                    <a:pt x="92" y="31"/>
                    <a:pt x="92" y="31"/>
                  </a:cubicBezTo>
                  <a:cubicBezTo>
                    <a:pt x="92" y="14"/>
                    <a:pt x="78" y="0"/>
                    <a:pt x="61" y="0"/>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4" name="Freeform 98"/>
            <p:cNvSpPr>
              <a:spLocks noEditPoints="1"/>
            </p:cNvSpPr>
            <p:nvPr/>
          </p:nvSpPr>
          <p:spPr bwMode="auto">
            <a:xfrm>
              <a:off x="1094" y="1952"/>
              <a:ext cx="158" cy="155"/>
            </a:xfrm>
            <a:custGeom>
              <a:avLst/>
              <a:gdLst>
                <a:gd name="T0" fmla="*/ 378 w 66"/>
                <a:gd name="T1" fmla="*/ 188 h 65"/>
                <a:gd name="T2" fmla="*/ 189 w 66"/>
                <a:gd name="T3" fmla="*/ 0 h 65"/>
                <a:gd name="T4" fmla="*/ 0 w 66"/>
                <a:gd name="T5" fmla="*/ 188 h 65"/>
                <a:gd name="T6" fmla="*/ 189 w 66"/>
                <a:gd name="T7" fmla="*/ 370 h 65"/>
                <a:gd name="T8" fmla="*/ 378 w 66"/>
                <a:gd name="T9" fmla="*/ 188 h 65"/>
                <a:gd name="T10" fmla="*/ 189 w 66"/>
                <a:gd name="T11" fmla="*/ 296 h 65"/>
                <a:gd name="T12" fmla="*/ 74 w 66"/>
                <a:gd name="T13" fmla="*/ 188 h 65"/>
                <a:gd name="T14" fmla="*/ 189 w 66"/>
                <a:gd name="T15" fmla="*/ 74 h 65"/>
                <a:gd name="T16" fmla="*/ 297 w 66"/>
                <a:gd name="T17" fmla="*/ 188 h 65"/>
                <a:gd name="T18" fmla="*/ 189 w 66"/>
                <a:gd name="T19" fmla="*/ 296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65">
                  <a:moveTo>
                    <a:pt x="66" y="33"/>
                  </a:moveTo>
                  <a:cubicBezTo>
                    <a:pt x="66" y="15"/>
                    <a:pt x="51" y="0"/>
                    <a:pt x="33" y="0"/>
                  </a:cubicBezTo>
                  <a:cubicBezTo>
                    <a:pt x="15" y="0"/>
                    <a:pt x="0" y="15"/>
                    <a:pt x="0" y="33"/>
                  </a:cubicBezTo>
                  <a:cubicBezTo>
                    <a:pt x="0" y="51"/>
                    <a:pt x="15" y="65"/>
                    <a:pt x="33" y="65"/>
                  </a:cubicBezTo>
                  <a:cubicBezTo>
                    <a:pt x="51" y="65"/>
                    <a:pt x="66" y="51"/>
                    <a:pt x="66" y="33"/>
                  </a:cubicBezTo>
                  <a:close/>
                  <a:moveTo>
                    <a:pt x="33" y="52"/>
                  </a:moveTo>
                  <a:cubicBezTo>
                    <a:pt x="22" y="52"/>
                    <a:pt x="13" y="43"/>
                    <a:pt x="13" y="33"/>
                  </a:cubicBezTo>
                  <a:cubicBezTo>
                    <a:pt x="13" y="22"/>
                    <a:pt x="22" y="13"/>
                    <a:pt x="33" y="13"/>
                  </a:cubicBezTo>
                  <a:cubicBezTo>
                    <a:pt x="44" y="13"/>
                    <a:pt x="52" y="22"/>
                    <a:pt x="52" y="33"/>
                  </a:cubicBezTo>
                  <a:cubicBezTo>
                    <a:pt x="52" y="43"/>
                    <a:pt x="44" y="52"/>
                    <a:pt x="33" y="52"/>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5" name="Freeform 99"/>
            <p:cNvSpPr>
              <a:spLocks noEditPoints="1"/>
            </p:cNvSpPr>
            <p:nvPr/>
          </p:nvSpPr>
          <p:spPr bwMode="auto">
            <a:xfrm>
              <a:off x="881" y="1789"/>
              <a:ext cx="213" cy="180"/>
            </a:xfrm>
            <a:custGeom>
              <a:avLst/>
              <a:gdLst>
                <a:gd name="T0" fmla="*/ 510 w 89"/>
                <a:gd name="T1" fmla="*/ 197 h 75"/>
                <a:gd name="T2" fmla="*/ 251 w 89"/>
                <a:gd name="T3" fmla="*/ 0 h 75"/>
                <a:gd name="T4" fmla="*/ 0 w 89"/>
                <a:gd name="T5" fmla="*/ 197 h 75"/>
                <a:gd name="T6" fmla="*/ 251 w 89"/>
                <a:gd name="T7" fmla="*/ 386 h 75"/>
                <a:gd name="T8" fmla="*/ 345 w 89"/>
                <a:gd name="T9" fmla="*/ 427 h 75"/>
                <a:gd name="T10" fmla="*/ 354 w 89"/>
                <a:gd name="T11" fmla="*/ 432 h 75"/>
                <a:gd name="T12" fmla="*/ 373 w 89"/>
                <a:gd name="T13" fmla="*/ 427 h 75"/>
                <a:gd name="T14" fmla="*/ 378 w 89"/>
                <a:gd name="T15" fmla="*/ 403 h 75"/>
                <a:gd name="T16" fmla="*/ 383 w 89"/>
                <a:gd name="T17" fmla="*/ 362 h 75"/>
                <a:gd name="T18" fmla="*/ 510 w 89"/>
                <a:gd name="T19" fmla="*/ 197 h 75"/>
                <a:gd name="T20" fmla="*/ 366 w 89"/>
                <a:gd name="T21" fmla="*/ 317 h 75"/>
                <a:gd name="T22" fmla="*/ 333 w 89"/>
                <a:gd name="T23" fmla="*/ 370 h 75"/>
                <a:gd name="T24" fmla="*/ 258 w 89"/>
                <a:gd name="T25" fmla="*/ 341 h 75"/>
                <a:gd name="T26" fmla="*/ 45 w 89"/>
                <a:gd name="T27" fmla="*/ 197 h 75"/>
                <a:gd name="T28" fmla="*/ 251 w 89"/>
                <a:gd name="T29" fmla="*/ 46 h 75"/>
                <a:gd name="T30" fmla="*/ 464 w 89"/>
                <a:gd name="T31" fmla="*/ 197 h 75"/>
                <a:gd name="T32" fmla="*/ 366 w 89"/>
                <a:gd name="T33" fmla="*/ 317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75">
                  <a:moveTo>
                    <a:pt x="89" y="34"/>
                  </a:moveTo>
                  <a:cubicBezTo>
                    <a:pt x="89" y="15"/>
                    <a:pt x="69" y="0"/>
                    <a:pt x="44" y="0"/>
                  </a:cubicBezTo>
                  <a:cubicBezTo>
                    <a:pt x="20" y="0"/>
                    <a:pt x="0" y="15"/>
                    <a:pt x="0" y="34"/>
                  </a:cubicBezTo>
                  <a:cubicBezTo>
                    <a:pt x="0" y="60"/>
                    <a:pt x="25" y="66"/>
                    <a:pt x="44" y="67"/>
                  </a:cubicBezTo>
                  <a:cubicBezTo>
                    <a:pt x="46" y="67"/>
                    <a:pt x="51" y="68"/>
                    <a:pt x="60" y="74"/>
                  </a:cubicBezTo>
                  <a:cubicBezTo>
                    <a:pt x="61" y="74"/>
                    <a:pt x="62" y="75"/>
                    <a:pt x="62" y="75"/>
                  </a:cubicBezTo>
                  <a:cubicBezTo>
                    <a:pt x="63" y="75"/>
                    <a:pt x="64" y="74"/>
                    <a:pt x="65" y="74"/>
                  </a:cubicBezTo>
                  <a:cubicBezTo>
                    <a:pt x="66" y="73"/>
                    <a:pt x="67" y="72"/>
                    <a:pt x="66" y="70"/>
                  </a:cubicBezTo>
                  <a:cubicBezTo>
                    <a:pt x="66" y="65"/>
                    <a:pt x="66" y="63"/>
                    <a:pt x="67" y="63"/>
                  </a:cubicBezTo>
                  <a:cubicBezTo>
                    <a:pt x="80" y="57"/>
                    <a:pt x="89" y="45"/>
                    <a:pt x="89" y="34"/>
                  </a:cubicBezTo>
                  <a:close/>
                  <a:moveTo>
                    <a:pt x="64" y="55"/>
                  </a:moveTo>
                  <a:cubicBezTo>
                    <a:pt x="60" y="57"/>
                    <a:pt x="59" y="60"/>
                    <a:pt x="58" y="64"/>
                  </a:cubicBezTo>
                  <a:cubicBezTo>
                    <a:pt x="53" y="61"/>
                    <a:pt x="48" y="59"/>
                    <a:pt x="45" y="59"/>
                  </a:cubicBezTo>
                  <a:cubicBezTo>
                    <a:pt x="12" y="56"/>
                    <a:pt x="8" y="45"/>
                    <a:pt x="8" y="34"/>
                  </a:cubicBezTo>
                  <a:cubicBezTo>
                    <a:pt x="8" y="19"/>
                    <a:pt x="24" y="8"/>
                    <a:pt x="44" y="8"/>
                  </a:cubicBezTo>
                  <a:cubicBezTo>
                    <a:pt x="65" y="8"/>
                    <a:pt x="81" y="19"/>
                    <a:pt x="81" y="34"/>
                  </a:cubicBezTo>
                  <a:cubicBezTo>
                    <a:pt x="81" y="42"/>
                    <a:pt x="74" y="51"/>
                    <a:pt x="64" y="55"/>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6" name="Freeform 100"/>
            <p:cNvSpPr>
              <a:spLocks/>
            </p:cNvSpPr>
            <p:nvPr/>
          </p:nvSpPr>
          <p:spPr bwMode="auto">
            <a:xfrm>
              <a:off x="943" y="1861"/>
              <a:ext cx="89" cy="12"/>
            </a:xfrm>
            <a:custGeom>
              <a:avLst/>
              <a:gdLst>
                <a:gd name="T0" fmla="*/ 197 w 37"/>
                <a:gd name="T1" fmla="*/ 0 h 5"/>
                <a:gd name="T2" fmla="*/ 12 w 37"/>
                <a:gd name="T3" fmla="*/ 0 h 5"/>
                <a:gd name="T4" fmla="*/ 0 w 37"/>
                <a:gd name="T5" fmla="*/ 17 h 5"/>
                <a:gd name="T6" fmla="*/ 12 w 37"/>
                <a:gd name="T7" fmla="*/ 29 h 5"/>
                <a:gd name="T8" fmla="*/ 197 w 37"/>
                <a:gd name="T9" fmla="*/ 29 h 5"/>
                <a:gd name="T10" fmla="*/ 214 w 37"/>
                <a:gd name="T11" fmla="*/ 17 h 5"/>
                <a:gd name="T12" fmla="*/ 197 w 3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5">
                  <a:moveTo>
                    <a:pt x="34" y="0"/>
                  </a:moveTo>
                  <a:cubicBezTo>
                    <a:pt x="2" y="0"/>
                    <a:pt x="2" y="0"/>
                    <a:pt x="2" y="0"/>
                  </a:cubicBezTo>
                  <a:cubicBezTo>
                    <a:pt x="1" y="0"/>
                    <a:pt x="0" y="1"/>
                    <a:pt x="0" y="3"/>
                  </a:cubicBezTo>
                  <a:cubicBezTo>
                    <a:pt x="0" y="4"/>
                    <a:pt x="1" y="5"/>
                    <a:pt x="2" y="5"/>
                  </a:cubicBezTo>
                  <a:cubicBezTo>
                    <a:pt x="34" y="5"/>
                    <a:pt x="34" y="5"/>
                    <a:pt x="34" y="5"/>
                  </a:cubicBezTo>
                  <a:cubicBezTo>
                    <a:pt x="36" y="5"/>
                    <a:pt x="37" y="4"/>
                    <a:pt x="37" y="3"/>
                  </a:cubicBezTo>
                  <a:cubicBezTo>
                    <a:pt x="37" y="1"/>
                    <a:pt x="36" y="0"/>
                    <a:pt x="34" y="0"/>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7" name="Freeform 101"/>
            <p:cNvSpPr>
              <a:spLocks/>
            </p:cNvSpPr>
            <p:nvPr/>
          </p:nvSpPr>
          <p:spPr bwMode="auto">
            <a:xfrm>
              <a:off x="943" y="1885"/>
              <a:ext cx="89" cy="12"/>
            </a:xfrm>
            <a:custGeom>
              <a:avLst/>
              <a:gdLst>
                <a:gd name="T0" fmla="*/ 197 w 37"/>
                <a:gd name="T1" fmla="*/ 0 h 5"/>
                <a:gd name="T2" fmla="*/ 12 w 37"/>
                <a:gd name="T3" fmla="*/ 0 h 5"/>
                <a:gd name="T4" fmla="*/ 0 w 37"/>
                <a:gd name="T5" fmla="*/ 17 h 5"/>
                <a:gd name="T6" fmla="*/ 12 w 37"/>
                <a:gd name="T7" fmla="*/ 29 h 5"/>
                <a:gd name="T8" fmla="*/ 197 w 37"/>
                <a:gd name="T9" fmla="*/ 29 h 5"/>
                <a:gd name="T10" fmla="*/ 214 w 37"/>
                <a:gd name="T11" fmla="*/ 17 h 5"/>
                <a:gd name="T12" fmla="*/ 197 w 37"/>
                <a:gd name="T13" fmla="*/ 0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5">
                  <a:moveTo>
                    <a:pt x="34" y="0"/>
                  </a:moveTo>
                  <a:cubicBezTo>
                    <a:pt x="2" y="0"/>
                    <a:pt x="2" y="0"/>
                    <a:pt x="2" y="0"/>
                  </a:cubicBezTo>
                  <a:cubicBezTo>
                    <a:pt x="1" y="0"/>
                    <a:pt x="0" y="1"/>
                    <a:pt x="0" y="3"/>
                  </a:cubicBezTo>
                  <a:cubicBezTo>
                    <a:pt x="0" y="4"/>
                    <a:pt x="1" y="5"/>
                    <a:pt x="2" y="5"/>
                  </a:cubicBezTo>
                  <a:cubicBezTo>
                    <a:pt x="34" y="5"/>
                    <a:pt x="34" y="5"/>
                    <a:pt x="34" y="5"/>
                  </a:cubicBezTo>
                  <a:cubicBezTo>
                    <a:pt x="36" y="5"/>
                    <a:pt x="37" y="4"/>
                    <a:pt x="37" y="3"/>
                  </a:cubicBezTo>
                  <a:cubicBezTo>
                    <a:pt x="37" y="1"/>
                    <a:pt x="36" y="0"/>
                    <a:pt x="34" y="0"/>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8" name="Freeform 102"/>
            <p:cNvSpPr>
              <a:spLocks/>
            </p:cNvSpPr>
            <p:nvPr/>
          </p:nvSpPr>
          <p:spPr bwMode="auto">
            <a:xfrm>
              <a:off x="1044" y="1914"/>
              <a:ext cx="259" cy="217"/>
            </a:xfrm>
            <a:custGeom>
              <a:avLst/>
              <a:gdLst>
                <a:gd name="T0" fmla="*/ 597 w 108"/>
                <a:gd name="T1" fmla="*/ 255 h 91"/>
                <a:gd name="T2" fmla="*/ 576 w 108"/>
                <a:gd name="T3" fmla="*/ 255 h 91"/>
                <a:gd name="T4" fmla="*/ 312 w 108"/>
                <a:gd name="T5" fmla="*/ 0 h 91"/>
                <a:gd name="T6" fmla="*/ 46 w 108"/>
                <a:gd name="T7" fmla="*/ 255 h 91"/>
                <a:gd name="T8" fmla="*/ 24 w 108"/>
                <a:gd name="T9" fmla="*/ 255 h 91"/>
                <a:gd name="T10" fmla="*/ 0 w 108"/>
                <a:gd name="T11" fmla="*/ 279 h 91"/>
                <a:gd name="T12" fmla="*/ 0 w 108"/>
                <a:gd name="T13" fmla="*/ 382 h 91"/>
                <a:gd name="T14" fmla="*/ 24 w 108"/>
                <a:gd name="T15" fmla="*/ 403 h 91"/>
                <a:gd name="T16" fmla="*/ 46 w 108"/>
                <a:gd name="T17" fmla="*/ 403 h 91"/>
                <a:gd name="T18" fmla="*/ 46 w 108"/>
                <a:gd name="T19" fmla="*/ 460 h 91"/>
                <a:gd name="T20" fmla="*/ 91 w 108"/>
                <a:gd name="T21" fmla="*/ 506 h 91"/>
                <a:gd name="T22" fmla="*/ 149 w 108"/>
                <a:gd name="T23" fmla="*/ 506 h 91"/>
                <a:gd name="T24" fmla="*/ 149 w 108"/>
                <a:gd name="T25" fmla="*/ 506 h 91"/>
                <a:gd name="T26" fmla="*/ 161 w 108"/>
                <a:gd name="T27" fmla="*/ 517 h 91"/>
                <a:gd name="T28" fmla="*/ 242 w 108"/>
                <a:gd name="T29" fmla="*/ 517 h 91"/>
                <a:gd name="T30" fmla="*/ 254 w 108"/>
                <a:gd name="T31" fmla="*/ 506 h 91"/>
                <a:gd name="T32" fmla="*/ 254 w 108"/>
                <a:gd name="T33" fmla="*/ 477 h 91"/>
                <a:gd name="T34" fmla="*/ 242 w 108"/>
                <a:gd name="T35" fmla="*/ 467 h 91"/>
                <a:gd name="T36" fmla="*/ 161 w 108"/>
                <a:gd name="T37" fmla="*/ 467 h 91"/>
                <a:gd name="T38" fmla="*/ 149 w 108"/>
                <a:gd name="T39" fmla="*/ 477 h 91"/>
                <a:gd name="T40" fmla="*/ 149 w 108"/>
                <a:gd name="T41" fmla="*/ 484 h 91"/>
                <a:gd name="T42" fmla="*/ 91 w 108"/>
                <a:gd name="T43" fmla="*/ 484 h 91"/>
                <a:gd name="T44" fmla="*/ 70 w 108"/>
                <a:gd name="T45" fmla="*/ 460 h 91"/>
                <a:gd name="T46" fmla="*/ 70 w 108"/>
                <a:gd name="T47" fmla="*/ 403 h 91"/>
                <a:gd name="T48" fmla="*/ 91 w 108"/>
                <a:gd name="T49" fmla="*/ 403 h 91"/>
                <a:gd name="T50" fmla="*/ 91 w 108"/>
                <a:gd name="T51" fmla="*/ 255 h 91"/>
                <a:gd name="T52" fmla="*/ 70 w 108"/>
                <a:gd name="T53" fmla="*/ 255 h 91"/>
                <a:gd name="T54" fmla="*/ 312 w 108"/>
                <a:gd name="T55" fmla="*/ 24 h 91"/>
                <a:gd name="T56" fmla="*/ 552 w 108"/>
                <a:gd name="T57" fmla="*/ 255 h 91"/>
                <a:gd name="T58" fmla="*/ 523 w 108"/>
                <a:gd name="T59" fmla="*/ 255 h 91"/>
                <a:gd name="T60" fmla="*/ 523 w 108"/>
                <a:gd name="T61" fmla="*/ 403 h 91"/>
                <a:gd name="T62" fmla="*/ 597 w 108"/>
                <a:gd name="T63" fmla="*/ 403 h 91"/>
                <a:gd name="T64" fmla="*/ 621 w 108"/>
                <a:gd name="T65" fmla="*/ 382 h 91"/>
                <a:gd name="T66" fmla="*/ 621 w 108"/>
                <a:gd name="T67" fmla="*/ 279 h 91"/>
                <a:gd name="T68" fmla="*/ 597 w 108"/>
                <a:gd name="T69" fmla="*/ 255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8" h="91">
                  <a:moveTo>
                    <a:pt x="104" y="45"/>
                  </a:moveTo>
                  <a:cubicBezTo>
                    <a:pt x="100" y="45"/>
                    <a:pt x="100" y="45"/>
                    <a:pt x="100" y="45"/>
                  </a:cubicBezTo>
                  <a:cubicBezTo>
                    <a:pt x="100" y="21"/>
                    <a:pt x="79" y="0"/>
                    <a:pt x="54" y="0"/>
                  </a:cubicBezTo>
                  <a:cubicBezTo>
                    <a:pt x="29" y="0"/>
                    <a:pt x="9" y="21"/>
                    <a:pt x="8" y="45"/>
                  </a:cubicBezTo>
                  <a:cubicBezTo>
                    <a:pt x="4" y="45"/>
                    <a:pt x="4" y="45"/>
                    <a:pt x="4" y="45"/>
                  </a:cubicBezTo>
                  <a:cubicBezTo>
                    <a:pt x="2" y="45"/>
                    <a:pt x="0" y="47"/>
                    <a:pt x="0" y="49"/>
                  </a:cubicBezTo>
                  <a:cubicBezTo>
                    <a:pt x="0" y="67"/>
                    <a:pt x="0" y="67"/>
                    <a:pt x="0" y="67"/>
                  </a:cubicBezTo>
                  <a:cubicBezTo>
                    <a:pt x="0" y="69"/>
                    <a:pt x="2" y="71"/>
                    <a:pt x="4" y="71"/>
                  </a:cubicBezTo>
                  <a:cubicBezTo>
                    <a:pt x="8" y="71"/>
                    <a:pt x="8" y="71"/>
                    <a:pt x="8" y="71"/>
                  </a:cubicBezTo>
                  <a:cubicBezTo>
                    <a:pt x="8" y="81"/>
                    <a:pt x="8" y="81"/>
                    <a:pt x="8" y="81"/>
                  </a:cubicBezTo>
                  <a:cubicBezTo>
                    <a:pt x="8" y="84"/>
                    <a:pt x="10" y="89"/>
                    <a:pt x="16" y="89"/>
                  </a:cubicBezTo>
                  <a:cubicBezTo>
                    <a:pt x="26" y="89"/>
                    <a:pt x="26" y="89"/>
                    <a:pt x="26" y="89"/>
                  </a:cubicBezTo>
                  <a:cubicBezTo>
                    <a:pt x="26" y="89"/>
                    <a:pt x="26" y="89"/>
                    <a:pt x="26" y="89"/>
                  </a:cubicBezTo>
                  <a:cubicBezTo>
                    <a:pt x="26" y="91"/>
                    <a:pt x="27" y="91"/>
                    <a:pt x="28" y="91"/>
                  </a:cubicBezTo>
                  <a:cubicBezTo>
                    <a:pt x="42" y="91"/>
                    <a:pt x="42" y="91"/>
                    <a:pt x="42" y="91"/>
                  </a:cubicBezTo>
                  <a:cubicBezTo>
                    <a:pt x="43" y="91"/>
                    <a:pt x="44" y="91"/>
                    <a:pt x="44" y="89"/>
                  </a:cubicBezTo>
                  <a:cubicBezTo>
                    <a:pt x="44" y="84"/>
                    <a:pt x="44" y="84"/>
                    <a:pt x="44" y="84"/>
                  </a:cubicBezTo>
                  <a:cubicBezTo>
                    <a:pt x="44" y="83"/>
                    <a:pt x="43" y="82"/>
                    <a:pt x="42" y="82"/>
                  </a:cubicBezTo>
                  <a:cubicBezTo>
                    <a:pt x="28" y="82"/>
                    <a:pt x="28" y="82"/>
                    <a:pt x="28" y="82"/>
                  </a:cubicBezTo>
                  <a:cubicBezTo>
                    <a:pt x="27" y="82"/>
                    <a:pt x="26" y="83"/>
                    <a:pt x="26" y="84"/>
                  </a:cubicBezTo>
                  <a:cubicBezTo>
                    <a:pt x="26" y="85"/>
                    <a:pt x="26" y="85"/>
                    <a:pt x="26" y="85"/>
                  </a:cubicBezTo>
                  <a:cubicBezTo>
                    <a:pt x="16" y="85"/>
                    <a:pt x="16" y="85"/>
                    <a:pt x="16" y="85"/>
                  </a:cubicBezTo>
                  <a:cubicBezTo>
                    <a:pt x="12" y="85"/>
                    <a:pt x="12" y="81"/>
                    <a:pt x="12" y="81"/>
                  </a:cubicBezTo>
                  <a:cubicBezTo>
                    <a:pt x="12" y="71"/>
                    <a:pt x="12" y="71"/>
                    <a:pt x="12" y="71"/>
                  </a:cubicBezTo>
                  <a:cubicBezTo>
                    <a:pt x="16" y="71"/>
                    <a:pt x="16" y="71"/>
                    <a:pt x="16" y="71"/>
                  </a:cubicBezTo>
                  <a:cubicBezTo>
                    <a:pt x="16" y="45"/>
                    <a:pt x="16" y="45"/>
                    <a:pt x="16" y="45"/>
                  </a:cubicBezTo>
                  <a:cubicBezTo>
                    <a:pt x="12" y="45"/>
                    <a:pt x="12" y="45"/>
                    <a:pt x="12" y="45"/>
                  </a:cubicBezTo>
                  <a:cubicBezTo>
                    <a:pt x="13" y="23"/>
                    <a:pt x="31" y="4"/>
                    <a:pt x="54" y="4"/>
                  </a:cubicBezTo>
                  <a:cubicBezTo>
                    <a:pt x="77" y="4"/>
                    <a:pt x="96" y="23"/>
                    <a:pt x="96" y="45"/>
                  </a:cubicBezTo>
                  <a:cubicBezTo>
                    <a:pt x="91" y="45"/>
                    <a:pt x="91" y="45"/>
                    <a:pt x="91" y="45"/>
                  </a:cubicBezTo>
                  <a:cubicBezTo>
                    <a:pt x="91" y="71"/>
                    <a:pt x="91" y="71"/>
                    <a:pt x="91" y="71"/>
                  </a:cubicBezTo>
                  <a:cubicBezTo>
                    <a:pt x="104" y="71"/>
                    <a:pt x="104" y="71"/>
                    <a:pt x="104" y="71"/>
                  </a:cubicBezTo>
                  <a:cubicBezTo>
                    <a:pt x="106" y="71"/>
                    <a:pt x="108" y="69"/>
                    <a:pt x="108" y="67"/>
                  </a:cubicBezTo>
                  <a:cubicBezTo>
                    <a:pt x="108" y="49"/>
                    <a:pt x="108" y="49"/>
                    <a:pt x="108" y="49"/>
                  </a:cubicBezTo>
                  <a:cubicBezTo>
                    <a:pt x="108" y="47"/>
                    <a:pt x="106" y="45"/>
                    <a:pt x="104" y="45"/>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29" name="Freeform 103"/>
            <p:cNvSpPr>
              <a:spLocks/>
            </p:cNvSpPr>
            <p:nvPr/>
          </p:nvSpPr>
          <p:spPr bwMode="auto">
            <a:xfrm>
              <a:off x="1221" y="1746"/>
              <a:ext cx="29" cy="48"/>
            </a:xfrm>
            <a:custGeom>
              <a:avLst/>
              <a:gdLst>
                <a:gd name="T0" fmla="*/ 29 w 29"/>
                <a:gd name="T1" fmla="*/ 48 h 48"/>
                <a:gd name="T2" fmla="*/ 29 w 29"/>
                <a:gd name="T3" fmla="*/ 0 h 48"/>
                <a:gd name="T4" fmla="*/ 0 w 29"/>
                <a:gd name="T5" fmla="*/ 19 h 48"/>
                <a:gd name="T6" fmla="*/ 29 w 29"/>
                <a:gd name="T7" fmla="*/ 48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48">
                  <a:moveTo>
                    <a:pt x="29" y="48"/>
                  </a:moveTo>
                  <a:lnTo>
                    <a:pt x="29" y="0"/>
                  </a:lnTo>
                  <a:lnTo>
                    <a:pt x="0" y="19"/>
                  </a:lnTo>
                  <a:lnTo>
                    <a:pt x="29" y="48"/>
                  </a:ln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30" name="Freeform 104"/>
            <p:cNvSpPr>
              <a:spLocks/>
            </p:cNvSpPr>
            <p:nvPr/>
          </p:nvSpPr>
          <p:spPr bwMode="auto">
            <a:xfrm>
              <a:off x="1171" y="1739"/>
              <a:ext cx="67" cy="24"/>
            </a:xfrm>
            <a:custGeom>
              <a:avLst/>
              <a:gdLst>
                <a:gd name="T0" fmla="*/ 67 w 67"/>
                <a:gd name="T1" fmla="*/ 0 h 24"/>
                <a:gd name="T2" fmla="*/ 0 w 67"/>
                <a:gd name="T3" fmla="*/ 0 h 24"/>
                <a:gd name="T4" fmla="*/ 33 w 67"/>
                <a:gd name="T5" fmla="*/ 24 h 24"/>
                <a:gd name="T6" fmla="*/ 67 w 67"/>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24">
                  <a:moveTo>
                    <a:pt x="67" y="0"/>
                  </a:moveTo>
                  <a:lnTo>
                    <a:pt x="0" y="0"/>
                  </a:lnTo>
                  <a:lnTo>
                    <a:pt x="33" y="24"/>
                  </a:lnTo>
                  <a:lnTo>
                    <a:pt x="67" y="0"/>
                  </a:ln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31" name="Freeform 105"/>
            <p:cNvSpPr>
              <a:spLocks/>
            </p:cNvSpPr>
            <p:nvPr/>
          </p:nvSpPr>
          <p:spPr bwMode="auto">
            <a:xfrm>
              <a:off x="1161" y="1768"/>
              <a:ext cx="84" cy="31"/>
            </a:xfrm>
            <a:custGeom>
              <a:avLst/>
              <a:gdLst>
                <a:gd name="T0" fmla="*/ 43 w 84"/>
                <a:gd name="T1" fmla="*/ 9 h 31"/>
                <a:gd name="T2" fmla="*/ 29 w 84"/>
                <a:gd name="T3" fmla="*/ 0 h 31"/>
                <a:gd name="T4" fmla="*/ 0 w 84"/>
                <a:gd name="T5" fmla="*/ 31 h 31"/>
                <a:gd name="T6" fmla="*/ 84 w 84"/>
                <a:gd name="T7" fmla="*/ 31 h 31"/>
                <a:gd name="T8" fmla="*/ 58 w 84"/>
                <a:gd name="T9" fmla="*/ 0 h 31"/>
                <a:gd name="T10" fmla="*/ 43 w 84"/>
                <a:gd name="T11" fmla="*/ 9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1">
                  <a:moveTo>
                    <a:pt x="43" y="9"/>
                  </a:moveTo>
                  <a:lnTo>
                    <a:pt x="29" y="0"/>
                  </a:lnTo>
                  <a:lnTo>
                    <a:pt x="0" y="31"/>
                  </a:lnTo>
                  <a:lnTo>
                    <a:pt x="84" y="31"/>
                  </a:lnTo>
                  <a:lnTo>
                    <a:pt x="58" y="0"/>
                  </a:lnTo>
                  <a:lnTo>
                    <a:pt x="43" y="9"/>
                  </a:ln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32" name="Freeform 106"/>
            <p:cNvSpPr>
              <a:spLocks noEditPoints="1"/>
            </p:cNvSpPr>
            <p:nvPr/>
          </p:nvSpPr>
          <p:spPr bwMode="auto">
            <a:xfrm>
              <a:off x="1084" y="1682"/>
              <a:ext cx="238" cy="196"/>
            </a:xfrm>
            <a:custGeom>
              <a:avLst/>
              <a:gdLst>
                <a:gd name="T0" fmla="*/ 144 w 99"/>
                <a:gd name="T1" fmla="*/ 390 h 82"/>
                <a:gd name="T2" fmla="*/ 156 w 99"/>
                <a:gd name="T3" fmla="*/ 457 h 82"/>
                <a:gd name="T4" fmla="*/ 161 w 99"/>
                <a:gd name="T5" fmla="*/ 468 h 82"/>
                <a:gd name="T6" fmla="*/ 168 w 99"/>
                <a:gd name="T7" fmla="*/ 468 h 82"/>
                <a:gd name="T8" fmla="*/ 173 w 99"/>
                <a:gd name="T9" fmla="*/ 468 h 82"/>
                <a:gd name="T10" fmla="*/ 288 w 99"/>
                <a:gd name="T11" fmla="*/ 423 h 82"/>
                <a:gd name="T12" fmla="*/ 572 w 99"/>
                <a:gd name="T13" fmla="*/ 210 h 82"/>
                <a:gd name="T14" fmla="*/ 288 w 99"/>
                <a:gd name="T15" fmla="*/ 0 h 82"/>
                <a:gd name="T16" fmla="*/ 0 w 99"/>
                <a:gd name="T17" fmla="*/ 210 h 82"/>
                <a:gd name="T18" fmla="*/ 144 w 99"/>
                <a:gd name="T19" fmla="*/ 390 h 82"/>
                <a:gd name="T20" fmla="*/ 156 w 99"/>
                <a:gd name="T21" fmla="*/ 108 h 82"/>
                <a:gd name="T22" fmla="*/ 416 w 99"/>
                <a:gd name="T23" fmla="*/ 108 h 82"/>
                <a:gd name="T24" fmla="*/ 416 w 99"/>
                <a:gd name="T25" fmla="*/ 296 h 82"/>
                <a:gd name="T26" fmla="*/ 156 w 99"/>
                <a:gd name="T27" fmla="*/ 296 h 82"/>
                <a:gd name="T28" fmla="*/ 156 w 99"/>
                <a:gd name="T29" fmla="*/ 108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 h="82">
                  <a:moveTo>
                    <a:pt x="25" y="68"/>
                  </a:moveTo>
                  <a:cubicBezTo>
                    <a:pt x="26" y="69"/>
                    <a:pt x="28" y="70"/>
                    <a:pt x="27" y="80"/>
                  </a:cubicBezTo>
                  <a:cubicBezTo>
                    <a:pt x="27" y="81"/>
                    <a:pt x="27" y="81"/>
                    <a:pt x="28" y="82"/>
                  </a:cubicBezTo>
                  <a:cubicBezTo>
                    <a:pt x="28" y="82"/>
                    <a:pt x="28" y="82"/>
                    <a:pt x="29" y="82"/>
                  </a:cubicBezTo>
                  <a:cubicBezTo>
                    <a:pt x="29" y="82"/>
                    <a:pt x="29" y="82"/>
                    <a:pt x="30" y="82"/>
                  </a:cubicBezTo>
                  <a:cubicBezTo>
                    <a:pt x="38" y="77"/>
                    <a:pt x="45" y="74"/>
                    <a:pt x="50" y="74"/>
                  </a:cubicBezTo>
                  <a:cubicBezTo>
                    <a:pt x="84" y="70"/>
                    <a:pt x="99" y="59"/>
                    <a:pt x="99" y="37"/>
                  </a:cubicBezTo>
                  <a:cubicBezTo>
                    <a:pt x="99" y="17"/>
                    <a:pt x="77" y="0"/>
                    <a:pt x="50" y="0"/>
                  </a:cubicBezTo>
                  <a:cubicBezTo>
                    <a:pt x="23" y="0"/>
                    <a:pt x="0" y="17"/>
                    <a:pt x="0" y="37"/>
                  </a:cubicBezTo>
                  <a:cubicBezTo>
                    <a:pt x="0" y="50"/>
                    <a:pt x="10" y="62"/>
                    <a:pt x="25" y="68"/>
                  </a:cubicBezTo>
                  <a:close/>
                  <a:moveTo>
                    <a:pt x="27" y="19"/>
                  </a:moveTo>
                  <a:cubicBezTo>
                    <a:pt x="72" y="19"/>
                    <a:pt x="72" y="19"/>
                    <a:pt x="72" y="19"/>
                  </a:cubicBezTo>
                  <a:cubicBezTo>
                    <a:pt x="72" y="52"/>
                    <a:pt x="72" y="52"/>
                    <a:pt x="72" y="52"/>
                  </a:cubicBezTo>
                  <a:cubicBezTo>
                    <a:pt x="27" y="52"/>
                    <a:pt x="27" y="52"/>
                    <a:pt x="27" y="52"/>
                  </a:cubicBezTo>
                  <a:lnTo>
                    <a:pt x="27" y="19"/>
                  </a:ln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33" name="Freeform 107"/>
            <p:cNvSpPr>
              <a:spLocks/>
            </p:cNvSpPr>
            <p:nvPr/>
          </p:nvSpPr>
          <p:spPr bwMode="auto">
            <a:xfrm>
              <a:off x="1159" y="1746"/>
              <a:ext cx="29" cy="48"/>
            </a:xfrm>
            <a:custGeom>
              <a:avLst/>
              <a:gdLst>
                <a:gd name="T0" fmla="*/ 0 w 29"/>
                <a:gd name="T1" fmla="*/ 0 h 48"/>
                <a:gd name="T2" fmla="*/ 0 w 29"/>
                <a:gd name="T3" fmla="*/ 48 h 48"/>
                <a:gd name="T4" fmla="*/ 29 w 29"/>
                <a:gd name="T5" fmla="*/ 19 h 48"/>
                <a:gd name="T6" fmla="*/ 0 w 29"/>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48">
                  <a:moveTo>
                    <a:pt x="0" y="0"/>
                  </a:moveTo>
                  <a:lnTo>
                    <a:pt x="0" y="48"/>
                  </a:lnTo>
                  <a:lnTo>
                    <a:pt x="29" y="19"/>
                  </a:lnTo>
                  <a:lnTo>
                    <a:pt x="0" y="0"/>
                  </a:ln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sp>
          <p:nvSpPr>
            <p:cNvPr id="34" name="Freeform 108"/>
            <p:cNvSpPr>
              <a:spLocks/>
            </p:cNvSpPr>
            <p:nvPr/>
          </p:nvSpPr>
          <p:spPr bwMode="auto">
            <a:xfrm>
              <a:off x="943" y="1837"/>
              <a:ext cx="89" cy="12"/>
            </a:xfrm>
            <a:custGeom>
              <a:avLst/>
              <a:gdLst>
                <a:gd name="T0" fmla="*/ 12 w 37"/>
                <a:gd name="T1" fmla="*/ 29 h 5"/>
                <a:gd name="T2" fmla="*/ 197 w 37"/>
                <a:gd name="T3" fmla="*/ 29 h 5"/>
                <a:gd name="T4" fmla="*/ 214 w 37"/>
                <a:gd name="T5" fmla="*/ 17 h 5"/>
                <a:gd name="T6" fmla="*/ 197 w 37"/>
                <a:gd name="T7" fmla="*/ 0 h 5"/>
                <a:gd name="T8" fmla="*/ 12 w 37"/>
                <a:gd name="T9" fmla="*/ 0 h 5"/>
                <a:gd name="T10" fmla="*/ 0 w 37"/>
                <a:gd name="T11" fmla="*/ 17 h 5"/>
                <a:gd name="T12" fmla="*/ 12 w 37"/>
                <a:gd name="T13" fmla="*/ 29 h 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 h="5">
                  <a:moveTo>
                    <a:pt x="2" y="5"/>
                  </a:moveTo>
                  <a:cubicBezTo>
                    <a:pt x="34" y="5"/>
                    <a:pt x="34" y="5"/>
                    <a:pt x="34" y="5"/>
                  </a:cubicBezTo>
                  <a:cubicBezTo>
                    <a:pt x="36" y="5"/>
                    <a:pt x="37" y="4"/>
                    <a:pt x="37" y="3"/>
                  </a:cubicBezTo>
                  <a:cubicBezTo>
                    <a:pt x="37" y="1"/>
                    <a:pt x="36" y="0"/>
                    <a:pt x="34" y="0"/>
                  </a:cubicBezTo>
                  <a:cubicBezTo>
                    <a:pt x="2" y="0"/>
                    <a:pt x="2" y="0"/>
                    <a:pt x="2" y="0"/>
                  </a:cubicBezTo>
                  <a:cubicBezTo>
                    <a:pt x="1" y="0"/>
                    <a:pt x="0" y="1"/>
                    <a:pt x="0" y="3"/>
                  </a:cubicBezTo>
                  <a:cubicBezTo>
                    <a:pt x="0" y="4"/>
                    <a:pt x="1" y="5"/>
                    <a:pt x="2" y="5"/>
                  </a:cubicBezTo>
                  <a:close/>
                </a:path>
              </a:pathLst>
            </a:custGeom>
            <a:solidFill>
              <a:srgbClr val="1145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fr-FR" sz="1633">
                <a:solidFill>
                  <a:srgbClr val="18073A"/>
                </a:solidFill>
              </a:endParaRPr>
            </a:p>
          </p:txBody>
        </p:sp>
      </p:grpSp>
      <p:grpSp>
        <p:nvGrpSpPr>
          <p:cNvPr id="35" name="Group 238"/>
          <p:cNvGrpSpPr>
            <a:grpSpLocks noChangeAspect="1"/>
          </p:cNvGrpSpPr>
          <p:nvPr/>
        </p:nvGrpSpPr>
        <p:grpSpPr bwMode="auto">
          <a:xfrm>
            <a:off x="2232766" y="3622239"/>
            <a:ext cx="745999" cy="741677"/>
            <a:chOff x="3777" y="2588"/>
            <a:chExt cx="518" cy="515"/>
          </a:xfrm>
          <a:solidFill>
            <a:srgbClr val="11458B"/>
          </a:solidFill>
        </p:grpSpPr>
        <p:sp>
          <p:nvSpPr>
            <p:cNvPr id="36" name="Freeform 239"/>
            <p:cNvSpPr>
              <a:spLocks/>
            </p:cNvSpPr>
            <p:nvPr/>
          </p:nvSpPr>
          <p:spPr bwMode="auto">
            <a:xfrm>
              <a:off x="4023" y="2755"/>
              <a:ext cx="166" cy="220"/>
            </a:xfrm>
            <a:custGeom>
              <a:avLst/>
              <a:gdLst>
                <a:gd name="T0" fmla="*/ 157 w 166"/>
                <a:gd name="T1" fmla="*/ 102 h 220"/>
                <a:gd name="T2" fmla="*/ 166 w 166"/>
                <a:gd name="T3" fmla="*/ 113 h 220"/>
                <a:gd name="T4" fmla="*/ 147 w 166"/>
                <a:gd name="T5" fmla="*/ 156 h 220"/>
                <a:gd name="T6" fmla="*/ 87 w 166"/>
                <a:gd name="T7" fmla="*/ 169 h 220"/>
                <a:gd name="T8" fmla="*/ 87 w 166"/>
                <a:gd name="T9" fmla="*/ 194 h 220"/>
                <a:gd name="T10" fmla="*/ 59 w 166"/>
                <a:gd name="T11" fmla="*/ 217 h 220"/>
                <a:gd name="T12" fmla="*/ 13 w 166"/>
                <a:gd name="T13" fmla="*/ 220 h 220"/>
                <a:gd name="T14" fmla="*/ 22 w 166"/>
                <a:gd name="T15" fmla="*/ 205 h 220"/>
                <a:gd name="T16" fmla="*/ 3 w 166"/>
                <a:gd name="T17" fmla="*/ 192 h 220"/>
                <a:gd name="T18" fmla="*/ 0 w 166"/>
                <a:gd name="T19" fmla="*/ 181 h 220"/>
                <a:gd name="T20" fmla="*/ 17 w 166"/>
                <a:gd name="T21" fmla="*/ 162 h 220"/>
                <a:gd name="T22" fmla="*/ 15 w 166"/>
                <a:gd name="T23" fmla="*/ 132 h 220"/>
                <a:gd name="T24" fmla="*/ 24 w 166"/>
                <a:gd name="T25" fmla="*/ 95 h 220"/>
                <a:gd name="T26" fmla="*/ 29 w 166"/>
                <a:gd name="T27" fmla="*/ 75 h 220"/>
                <a:gd name="T28" fmla="*/ 28 w 166"/>
                <a:gd name="T29" fmla="*/ 71 h 220"/>
                <a:gd name="T30" fmla="*/ 28 w 166"/>
                <a:gd name="T31" fmla="*/ 69 h 220"/>
                <a:gd name="T32" fmla="*/ 27 w 166"/>
                <a:gd name="T33" fmla="*/ 62 h 220"/>
                <a:gd name="T34" fmla="*/ 25 w 166"/>
                <a:gd name="T35" fmla="*/ 54 h 220"/>
                <a:gd name="T36" fmla="*/ 24 w 166"/>
                <a:gd name="T37" fmla="*/ 48 h 220"/>
                <a:gd name="T38" fmla="*/ 25 w 166"/>
                <a:gd name="T39" fmla="*/ 31 h 220"/>
                <a:gd name="T40" fmla="*/ 21 w 166"/>
                <a:gd name="T41" fmla="*/ 19 h 220"/>
                <a:gd name="T42" fmla="*/ 23 w 166"/>
                <a:gd name="T43" fmla="*/ 7 h 220"/>
                <a:gd name="T44" fmla="*/ 23 w 166"/>
                <a:gd name="T45" fmla="*/ 7 h 220"/>
                <a:gd name="T46" fmla="*/ 37 w 166"/>
                <a:gd name="T47" fmla="*/ 3 h 220"/>
                <a:gd name="T48" fmla="*/ 93 w 166"/>
                <a:gd name="T49" fmla="*/ 8 h 220"/>
                <a:gd name="T50" fmla="*/ 103 w 166"/>
                <a:gd name="T51" fmla="*/ 0 h 220"/>
                <a:gd name="T52" fmla="*/ 105 w 166"/>
                <a:gd name="T53" fmla="*/ 0 h 220"/>
                <a:gd name="T54" fmla="*/ 108 w 166"/>
                <a:gd name="T55" fmla="*/ 18 h 220"/>
                <a:gd name="T56" fmla="*/ 160 w 166"/>
                <a:gd name="T57" fmla="*/ 58 h 220"/>
                <a:gd name="T58" fmla="*/ 145 w 166"/>
                <a:gd name="T59" fmla="*/ 78 h 220"/>
                <a:gd name="T60" fmla="*/ 157 w 166"/>
                <a:gd name="T61" fmla="*/ 88 h 220"/>
                <a:gd name="T62" fmla="*/ 157 w 166"/>
                <a:gd name="T63" fmla="*/ 10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220">
                  <a:moveTo>
                    <a:pt x="157" y="102"/>
                  </a:moveTo>
                  <a:lnTo>
                    <a:pt x="166" y="113"/>
                  </a:lnTo>
                  <a:lnTo>
                    <a:pt x="147" y="156"/>
                  </a:lnTo>
                  <a:lnTo>
                    <a:pt x="87" y="169"/>
                  </a:lnTo>
                  <a:lnTo>
                    <a:pt x="87" y="194"/>
                  </a:lnTo>
                  <a:lnTo>
                    <a:pt x="59" y="217"/>
                  </a:lnTo>
                  <a:lnTo>
                    <a:pt x="13" y="220"/>
                  </a:lnTo>
                  <a:lnTo>
                    <a:pt x="22" y="205"/>
                  </a:lnTo>
                  <a:lnTo>
                    <a:pt x="3" y="192"/>
                  </a:lnTo>
                  <a:lnTo>
                    <a:pt x="0" y="181"/>
                  </a:lnTo>
                  <a:lnTo>
                    <a:pt x="17" y="162"/>
                  </a:lnTo>
                  <a:lnTo>
                    <a:pt x="15" y="132"/>
                  </a:lnTo>
                  <a:lnTo>
                    <a:pt x="24" y="95"/>
                  </a:lnTo>
                  <a:lnTo>
                    <a:pt x="29" y="75"/>
                  </a:lnTo>
                  <a:lnTo>
                    <a:pt x="28" y="71"/>
                  </a:lnTo>
                  <a:lnTo>
                    <a:pt x="28" y="69"/>
                  </a:lnTo>
                  <a:lnTo>
                    <a:pt x="27" y="62"/>
                  </a:lnTo>
                  <a:lnTo>
                    <a:pt x="25" y="54"/>
                  </a:lnTo>
                  <a:lnTo>
                    <a:pt x="24" y="48"/>
                  </a:lnTo>
                  <a:lnTo>
                    <a:pt x="25" y="31"/>
                  </a:lnTo>
                  <a:lnTo>
                    <a:pt x="21" y="19"/>
                  </a:lnTo>
                  <a:lnTo>
                    <a:pt x="23" y="7"/>
                  </a:lnTo>
                  <a:lnTo>
                    <a:pt x="23" y="7"/>
                  </a:lnTo>
                  <a:lnTo>
                    <a:pt x="37" y="3"/>
                  </a:lnTo>
                  <a:lnTo>
                    <a:pt x="93" y="8"/>
                  </a:lnTo>
                  <a:lnTo>
                    <a:pt x="103" y="0"/>
                  </a:lnTo>
                  <a:lnTo>
                    <a:pt x="105" y="0"/>
                  </a:lnTo>
                  <a:lnTo>
                    <a:pt x="108" y="18"/>
                  </a:lnTo>
                  <a:lnTo>
                    <a:pt x="160" y="58"/>
                  </a:lnTo>
                  <a:lnTo>
                    <a:pt x="145" y="78"/>
                  </a:lnTo>
                  <a:lnTo>
                    <a:pt x="157" y="88"/>
                  </a:lnTo>
                  <a:lnTo>
                    <a:pt x="157"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633">
                <a:solidFill>
                  <a:srgbClr val="18073A"/>
                </a:solidFill>
              </a:endParaRPr>
            </a:p>
          </p:txBody>
        </p:sp>
        <p:sp>
          <p:nvSpPr>
            <p:cNvPr id="37" name="Freeform 240"/>
            <p:cNvSpPr>
              <a:spLocks/>
            </p:cNvSpPr>
            <p:nvPr/>
          </p:nvSpPr>
          <p:spPr bwMode="auto">
            <a:xfrm>
              <a:off x="4005" y="2816"/>
              <a:ext cx="39" cy="27"/>
            </a:xfrm>
            <a:custGeom>
              <a:avLst/>
              <a:gdLst>
                <a:gd name="T0" fmla="*/ 37 w 39"/>
                <a:gd name="T1" fmla="*/ 6 h 27"/>
                <a:gd name="T2" fmla="*/ 39 w 39"/>
                <a:gd name="T3" fmla="*/ 13 h 27"/>
                <a:gd name="T4" fmla="*/ 36 w 39"/>
                <a:gd name="T5" fmla="*/ 27 h 27"/>
                <a:gd name="T6" fmla="*/ 27 w 39"/>
                <a:gd name="T7" fmla="*/ 17 h 27"/>
                <a:gd name="T8" fmla="*/ 7 w 39"/>
                <a:gd name="T9" fmla="*/ 21 h 27"/>
                <a:gd name="T10" fmla="*/ 0 w 39"/>
                <a:gd name="T11" fmla="*/ 18 h 27"/>
                <a:gd name="T12" fmla="*/ 1 w 39"/>
                <a:gd name="T13" fmla="*/ 13 h 27"/>
                <a:gd name="T14" fmla="*/ 2 w 39"/>
                <a:gd name="T15" fmla="*/ 6 h 27"/>
                <a:gd name="T16" fmla="*/ 22 w 39"/>
                <a:gd name="T17" fmla="*/ 10 h 27"/>
                <a:gd name="T18" fmla="*/ 25 w 39"/>
                <a:gd name="T19" fmla="*/ 0 h 27"/>
                <a:gd name="T20" fmla="*/ 27 w 39"/>
                <a:gd name="T21" fmla="*/ 2 h 27"/>
                <a:gd name="T22" fmla="*/ 37 w 39"/>
                <a:gd name="T23"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27">
                  <a:moveTo>
                    <a:pt x="37" y="6"/>
                  </a:moveTo>
                  <a:lnTo>
                    <a:pt x="39" y="13"/>
                  </a:lnTo>
                  <a:lnTo>
                    <a:pt x="36" y="27"/>
                  </a:lnTo>
                  <a:lnTo>
                    <a:pt x="27" y="17"/>
                  </a:lnTo>
                  <a:lnTo>
                    <a:pt x="7" y="21"/>
                  </a:lnTo>
                  <a:lnTo>
                    <a:pt x="0" y="18"/>
                  </a:lnTo>
                  <a:lnTo>
                    <a:pt x="1" y="13"/>
                  </a:lnTo>
                  <a:lnTo>
                    <a:pt x="2" y="6"/>
                  </a:lnTo>
                  <a:lnTo>
                    <a:pt x="22" y="10"/>
                  </a:lnTo>
                  <a:lnTo>
                    <a:pt x="25" y="0"/>
                  </a:lnTo>
                  <a:lnTo>
                    <a:pt x="27" y="2"/>
                  </a:lnTo>
                  <a:lnTo>
                    <a:pt x="3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633">
                <a:solidFill>
                  <a:srgbClr val="18073A"/>
                </a:solidFill>
              </a:endParaRPr>
            </a:p>
          </p:txBody>
        </p:sp>
        <p:sp>
          <p:nvSpPr>
            <p:cNvPr id="38" name="Freeform 241"/>
            <p:cNvSpPr>
              <a:spLocks/>
            </p:cNvSpPr>
            <p:nvPr/>
          </p:nvSpPr>
          <p:spPr bwMode="auto">
            <a:xfrm>
              <a:off x="4007" y="2777"/>
              <a:ext cx="34" cy="36"/>
            </a:xfrm>
            <a:custGeom>
              <a:avLst/>
              <a:gdLst>
                <a:gd name="T0" fmla="*/ 33 w 34"/>
                <a:gd name="T1" fmla="*/ 27 h 36"/>
                <a:gd name="T2" fmla="*/ 34 w 34"/>
                <a:gd name="T3" fmla="*/ 36 h 36"/>
                <a:gd name="T4" fmla="*/ 25 w 34"/>
                <a:gd name="T5" fmla="*/ 32 h 36"/>
                <a:gd name="T6" fmla="*/ 21 w 34"/>
                <a:gd name="T7" fmla="*/ 30 h 36"/>
                <a:gd name="T8" fmla="*/ 17 w 34"/>
                <a:gd name="T9" fmla="*/ 30 h 36"/>
                <a:gd name="T10" fmla="*/ 14 w 34"/>
                <a:gd name="T11" fmla="*/ 29 h 36"/>
                <a:gd name="T12" fmla="*/ 13 w 34"/>
                <a:gd name="T13" fmla="*/ 20 h 36"/>
                <a:gd name="T14" fmla="*/ 0 w 34"/>
                <a:gd name="T15" fmla="*/ 17 h 36"/>
                <a:gd name="T16" fmla="*/ 0 w 34"/>
                <a:gd name="T17" fmla="*/ 11 h 36"/>
                <a:gd name="T18" fmla="*/ 11 w 34"/>
                <a:gd name="T19" fmla="*/ 11 h 36"/>
                <a:gd name="T20" fmla="*/ 11 w 34"/>
                <a:gd name="T21" fmla="*/ 11 h 36"/>
                <a:gd name="T22" fmla="*/ 11 w 34"/>
                <a:gd name="T23" fmla="*/ 11 h 36"/>
                <a:gd name="T24" fmla="*/ 12 w 34"/>
                <a:gd name="T25" fmla="*/ 11 h 36"/>
                <a:gd name="T26" fmla="*/ 30 w 34"/>
                <a:gd name="T27" fmla="*/ 0 h 36"/>
                <a:gd name="T28" fmla="*/ 33 w 34"/>
                <a:gd name="T29" fmla="*/ 10 h 36"/>
                <a:gd name="T30" fmla="*/ 33 w 34"/>
                <a:gd name="T31"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6">
                  <a:moveTo>
                    <a:pt x="33" y="27"/>
                  </a:moveTo>
                  <a:lnTo>
                    <a:pt x="34" y="36"/>
                  </a:lnTo>
                  <a:lnTo>
                    <a:pt x="25" y="32"/>
                  </a:lnTo>
                  <a:lnTo>
                    <a:pt x="21" y="30"/>
                  </a:lnTo>
                  <a:lnTo>
                    <a:pt x="17" y="30"/>
                  </a:lnTo>
                  <a:lnTo>
                    <a:pt x="14" y="29"/>
                  </a:lnTo>
                  <a:lnTo>
                    <a:pt x="13" y="20"/>
                  </a:lnTo>
                  <a:lnTo>
                    <a:pt x="0" y="17"/>
                  </a:lnTo>
                  <a:lnTo>
                    <a:pt x="0" y="11"/>
                  </a:lnTo>
                  <a:lnTo>
                    <a:pt x="11" y="11"/>
                  </a:lnTo>
                  <a:lnTo>
                    <a:pt x="11" y="11"/>
                  </a:lnTo>
                  <a:lnTo>
                    <a:pt x="11" y="11"/>
                  </a:lnTo>
                  <a:lnTo>
                    <a:pt x="12" y="11"/>
                  </a:lnTo>
                  <a:lnTo>
                    <a:pt x="30" y="0"/>
                  </a:lnTo>
                  <a:lnTo>
                    <a:pt x="33" y="10"/>
                  </a:lnTo>
                  <a:lnTo>
                    <a:pt x="3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633">
                <a:solidFill>
                  <a:srgbClr val="18073A"/>
                </a:solidFill>
              </a:endParaRPr>
            </a:p>
          </p:txBody>
        </p:sp>
        <p:sp>
          <p:nvSpPr>
            <p:cNvPr id="39" name="Freeform 242"/>
            <p:cNvSpPr>
              <a:spLocks/>
            </p:cNvSpPr>
            <p:nvPr/>
          </p:nvSpPr>
          <p:spPr bwMode="auto">
            <a:xfrm>
              <a:off x="3899" y="2731"/>
              <a:ext cx="140" cy="55"/>
            </a:xfrm>
            <a:custGeom>
              <a:avLst/>
              <a:gdLst>
                <a:gd name="T0" fmla="*/ 131 w 140"/>
                <a:gd name="T1" fmla="*/ 21 h 55"/>
                <a:gd name="T2" fmla="*/ 140 w 140"/>
                <a:gd name="T3" fmla="*/ 31 h 55"/>
                <a:gd name="T4" fmla="*/ 138 w 140"/>
                <a:gd name="T5" fmla="*/ 37 h 55"/>
                <a:gd name="T6" fmla="*/ 117 w 140"/>
                <a:gd name="T7" fmla="*/ 50 h 55"/>
                <a:gd name="T8" fmla="*/ 100 w 140"/>
                <a:gd name="T9" fmla="*/ 50 h 55"/>
                <a:gd name="T10" fmla="*/ 100 w 140"/>
                <a:gd name="T11" fmla="*/ 50 h 55"/>
                <a:gd name="T12" fmla="*/ 100 w 140"/>
                <a:gd name="T13" fmla="*/ 50 h 55"/>
                <a:gd name="T14" fmla="*/ 95 w 140"/>
                <a:gd name="T15" fmla="*/ 52 h 55"/>
                <a:gd name="T16" fmla="*/ 89 w 140"/>
                <a:gd name="T17" fmla="*/ 55 h 55"/>
                <a:gd name="T18" fmla="*/ 73 w 140"/>
                <a:gd name="T19" fmla="*/ 37 h 55"/>
                <a:gd name="T20" fmla="*/ 51 w 140"/>
                <a:gd name="T21" fmla="*/ 37 h 55"/>
                <a:gd name="T22" fmla="*/ 28 w 140"/>
                <a:gd name="T23" fmla="*/ 27 h 55"/>
                <a:gd name="T24" fmla="*/ 13 w 140"/>
                <a:gd name="T25" fmla="*/ 28 h 55"/>
                <a:gd name="T26" fmla="*/ 0 w 140"/>
                <a:gd name="T27" fmla="*/ 24 h 55"/>
                <a:gd name="T28" fmla="*/ 9 w 140"/>
                <a:gd name="T29" fmla="*/ 6 h 55"/>
                <a:gd name="T30" fmla="*/ 9 w 140"/>
                <a:gd name="T31" fmla="*/ 8 h 55"/>
                <a:gd name="T32" fmla="*/ 54 w 140"/>
                <a:gd name="T33" fmla="*/ 11 h 55"/>
                <a:gd name="T34" fmla="*/ 65 w 140"/>
                <a:gd name="T35" fmla="*/ 0 h 55"/>
                <a:gd name="T36" fmla="*/ 78 w 140"/>
                <a:gd name="T37" fmla="*/ 8 h 55"/>
                <a:gd name="T38" fmla="*/ 131 w 140"/>
                <a:gd name="T3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55">
                  <a:moveTo>
                    <a:pt x="131" y="21"/>
                  </a:moveTo>
                  <a:lnTo>
                    <a:pt x="140" y="31"/>
                  </a:lnTo>
                  <a:lnTo>
                    <a:pt x="138" y="37"/>
                  </a:lnTo>
                  <a:lnTo>
                    <a:pt x="117" y="50"/>
                  </a:lnTo>
                  <a:lnTo>
                    <a:pt x="100" y="50"/>
                  </a:lnTo>
                  <a:lnTo>
                    <a:pt x="100" y="50"/>
                  </a:lnTo>
                  <a:lnTo>
                    <a:pt x="100" y="50"/>
                  </a:lnTo>
                  <a:lnTo>
                    <a:pt x="95" y="52"/>
                  </a:lnTo>
                  <a:lnTo>
                    <a:pt x="89" y="55"/>
                  </a:lnTo>
                  <a:lnTo>
                    <a:pt x="73" y="37"/>
                  </a:lnTo>
                  <a:lnTo>
                    <a:pt x="51" y="37"/>
                  </a:lnTo>
                  <a:lnTo>
                    <a:pt x="28" y="27"/>
                  </a:lnTo>
                  <a:lnTo>
                    <a:pt x="13" y="28"/>
                  </a:lnTo>
                  <a:lnTo>
                    <a:pt x="0" y="24"/>
                  </a:lnTo>
                  <a:lnTo>
                    <a:pt x="9" y="6"/>
                  </a:lnTo>
                  <a:lnTo>
                    <a:pt x="9" y="8"/>
                  </a:lnTo>
                  <a:lnTo>
                    <a:pt x="54" y="11"/>
                  </a:lnTo>
                  <a:lnTo>
                    <a:pt x="65" y="0"/>
                  </a:lnTo>
                  <a:lnTo>
                    <a:pt x="78" y="8"/>
                  </a:lnTo>
                  <a:lnTo>
                    <a:pt x="13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633">
                <a:solidFill>
                  <a:srgbClr val="18073A"/>
                </a:solidFill>
              </a:endParaRPr>
            </a:p>
          </p:txBody>
        </p:sp>
        <p:sp>
          <p:nvSpPr>
            <p:cNvPr id="40" name="Freeform 243"/>
            <p:cNvSpPr>
              <a:spLocks/>
            </p:cNvSpPr>
            <p:nvPr/>
          </p:nvSpPr>
          <p:spPr bwMode="auto">
            <a:xfrm>
              <a:off x="3945" y="2833"/>
              <a:ext cx="94" cy="107"/>
            </a:xfrm>
            <a:custGeom>
              <a:avLst/>
              <a:gdLst>
                <a:gd name="T0" fmla="*/ 84 w 94"/>
                <a:gd name="T1" fmla="*/ 8 h 107"/>
                <a:gd name="T2" fmla="*/ 94 w 94"/>
                <a:gd name="T3" fmla="*/ 19 h 107"/>
                <a:gd name="T4" fmla="*/ 85 w 94"/>
                <a:gd name="T5" fmla="*/ 54 h 107"/>
                <a:gd name="T6" fmla="*/ 87 w 94"/>
                <a:gd name="T7" fmla="*/ 81 h 107"/>
                <a:gd name="T8" fmla="*/ 72 w 94"/>
                <a:gd name="T9" fmla="*/ 99 h 107"/>
                <a:gd name="T10" fmla="*/ 55 w 94"/>
                <a:gd name="T11" fmla="*/ 100 h 107"/>
                <a:gd name="T12" fmla="*/ 41 w 94"/>
                <a:gd name="T13" fmla="*/ 94 h 107"/>
                <a:gd name="T14" fmla="*/ 16 w 94"/>
                <a:gd name="T15" fmla="*/ 107 h 107"/>
                <a:gd name="T16" fmla="*/ 10 w 94"/>
                <a:gd name="T17" fmla="*/ 104 h 107"/>
                <a:gd name="T18" fmla="*/ 7 w 94"/>
                <a:gd name="T19" fmla="*/ 82 h 107"/>
                <a:gd name="T20" fmla="*/ 3 w 94"/>
                <a:gd name="T21" fmla="*/ 79 h 107"/>
                <a:gd name="T22" fmla="*/ 0 w 94"/>
                <a:gd name="T23" fmla="*/ 69 h 107"/>
                <a:gd name="T24" fmla="*/ 4 w 94"/>
                <a:gd name="T25" fmla="*/ 53 h 107"/>
                <a:gd name="T26" fmla="*/ 2 w 94"/>
                <a:gd name="T27" fmla="*/ 48 h 107"/>
                <a:gd name="T28" fmla="*/ 10 w 94"/>
                <a:gd name="T29" fmla="*/ 47 h 107"/>
                <a:gd name="T30" fmla="*/ 21 w 94"/>
                <a:gd name="T31" fmla="*/ 30 h 107"/>
                <a:gd name="T32" fmla="*/ 18 w 94"/>
                <a:gd name="T33" fmla="*/ 23 h 107"/>
                <a:gd name="T34" fmla="*/ 41 w 94"/>
                <a:gd name="T35" fmla="*/ 0 h 107"/>
                <a:gd name="T36" fmla="*/ 65 w 94"/>
                <a:gd name="T37" fmla="*/ 12 h 107"/>
                <a:gd name="T38" fmla="*/ 84 w 94"/>
                <a:gd name="T39"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07">
                  <a:moveTo>
                    <a:pt x="84" y="8"/>
                  </a:moveTo>
                  <a:lnTo>
                    <a:pt x="94" y="19"/>
                  </a:lnTo>
                  <a:lnTo>
                    <a:pt x="85" y="54"/>
                  </a:lnTo>
                  <a:lnTo>
                    <a:pt x="87" y="81"/>
                  </a:lnTo>
                  <a:lnTo>
                    <a:pt x="72" y="99"/>
                  </a:lnTo>
                  <a:lnTo>
                    <a:pt x="55" y="100"/>
                  </a:lnTo>
                  <a:lnTo>
                    <a:pt x="41" y="94"/>
                  </a:lnTo>
                  <a:lnTo>
                    <a:pt x="16" y="107"/>
                  </a:lnTo>
                  <a:lnTo>
                    <a:pt x="10" y="104"/>
                  </a:lnTo>
                  <a:lnTo>
                    <a:pt x="7" y="82"/>
                  </a:lnTo>
                  <a:lnTo>
                    <a:pt x="3" y="79"/>
                  </a:lnTo>
                  <a:lnTo>
                    <a:pt x="0" y="69"/>
                  </a:lnTo>
                  <a:lnTo>
                    <a:pt x="4" y="53"/>
                  </a:lnTo>
                  <a:lnTo>
                    <a:pt x="2" y="48"/>
                  </a:lnTo>
                  <a:lnTo>
                    <a:pt x="10" y="47"/>
                  </a:lnTo>
                  <a:lnTo>
                    <a:pt x="21" y="30"/>
                  </a:lnTo>
                  <a:lnTo>
                    <a:pt x="18" y="23"/>
                  </a:lnTo>
                  <a:lnTo>
                    <a:pt x="41" y="0"/>
                  </a:lnTo>
                  <a:lnTo>
                    <a:pt x="65" y="12"/>
                  </a:lnTo>
                  <a:lnTo>
                    <a:pt x="8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633">
                <a:solidFill>
                  <a:srgbClr val="18073A"/>
                </a:solidFill>
              </a:endParaRPr>
            </a:p>
          </p:txBody>
        </p:sp>
        <p:sp>
          <p:nvSpPr>
            <p:cNvPr id="41" name="Freeform 244"/>
            <p:cNvSpPr>
              <a:spLocks/>
            </p:cNvSpPr>
            <p:nvPr/>
          </p:nvSpPr>
          <p:spPr bwMode="auto">
            <a:xfrm>
              <a:off x="3997" y="2801"/>
              <a:ext cx="25" cy="16"/>
            </a:xfrm>
            <a:custGeom>
              <a:avLst/>
              <a:gdLst>
                <a:gd name="T0" fmla="*/ 25 w 25"/>
                <a:gd name="T1" fmla="*/ 13 h 16"/>
                <a:gd name="T2" fmla="*/ 24 w 25"/>
                <a:gd name="T3" fmla="*/ 16 h 16"/>
                <a:gd name="T4" fmla="*/ 7 w 25"/>
                <a:gd name="T5" fmla="*/ 13 h 16"/>
                <a:gd name="T6" fmla="*/ 0 w 25"/>
                <a:gd name="T7" fmla="*/ 7 h 16"/>
                <a:gd name="T8" fmla="*/ 7 w 25"/>
                <a:gd name="T9" fmla="*/ 0 h 16"/>
                <a:gd name="T10" fmla="*/ 16 w 25"/>
                <a:gd name="T11" fmla="*/ 3 h 16"/>
                <a:gd name="T12" fmla="*/ 17 w 25"/>
                <a:gd name="T13" fmla="*/ 12 h 16"/>
                <a:gd name="T14" fmla="*/ 25 w 25"/>
                <a:gd name="T15" fmla="*/ 1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6">
                  <a:moveTo>
                    <a:pt x="25" y="13"/>
                  </a:moveTo>
                  <a:lnTo>
                    <a:pt x="24" y="16"/>
                  </a:lnTo>
                  <a:lnTo>
                    <a:pt x="7" y="13"/>
                  </a:lnTo>
                  <a:lnTo>
                    <a:pt x="0" y="7"/>
                  </a:lnTo>
                  <a:lnTo>
                    <a:pt x="7" y="0"/>
                  </a:lnTo>
                  <a:lnTo>
                    <a:pt x="16" y="3"/>
                  </a:lnTo>
                  <a:lnTo>
                    <a:pt x="17" y="12"/>
                  </a:lnTo>
                  <a:lnTo>
                    <a:pt x="25"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633">
                <a:solidFill>
                  <a:srgbClr val="18073A"/>
                </a:solidFill>
              </a:endParaRPr>
            </a:p>
          </p:txBody>
        </p:sp>
        <p:sp>
          <p:nvSpPr>
            <p:cNvPr id="42" name="Freeform 245"/>
            <p:cNvSpPr>
              <a:spLocks/>
            </p:cNvSpPr>
            <p:nvPr/>
          </p:nvSpPr>
          <p:spPr bwMode="auto">
            <a:xfrm>
              <a:off x="3977" y="2790"/>
              <a:ext cx="22" cy="40"/>
            </a:xfrm>
            <a:custGeom>
              <a:avLst/>
              <a:gdLst>
                <a:gd name="T0" fmla="*/ 22 w 22"/>
                <a:gd name="T1" fmla="*/ 29 h 40"/>
                <a:gd name="T2" fmla="*/ 21 w 22"/>
                <a:gd name="T3" fmla="*/ 36 h 40"/>
                <a:gd name="T4" fmla="*/ 21 w 22"/>
                <a:gd name="T5" fmla="*/ 40 h 40"/>
                <a:gd name="T6" fmla="*/ 15 w 22"/>
                <a:gd name="T7" fmla="*/ 38 h 40"/>
                <a:gd name="T8" fmla="*/ 10 w 22"/>
                <a:gd name="T9" fmla="*/ 36 h 40"/>
                <a:gd name="T10" fmla="*/ 0 w 22"/>
                <a:gd name="T11" fmla="*/ 16 h 40"/>
                <a:gd name="T12" fmla="*/ 13 w 22"/>
                <a:gd name="T13" fmla="*/ 4 h 40"/>
                <a:gd name="T14" fmla="*/ 21 w 22"/>
                <a:gd name="T15" fmla="*/ 0 h 40"/>
                <a:gd name="T16" fmla="*/ 22 w 22"/>
                <a:gd name="T17" fmla="*/ 0 h 40"/>
                <a:gd name="T18" fmla="*/ 22 w 22"/>
                <a:gd name="T19" fmla="*/ 5 h 40"/>
                <a:gd name="T20" fmla="*/ 9 w 22"/>
                <a:gd name="T21" fmla="*/ 18 h 40"/>
                <a:gd name="T22" fmla="*/ 22 w 22"/>
                <a:gd name="T23" fmla="*/ 2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22" y="29"/>
                  </a:moveTo>
                  <a:lnTo>
                    <a:pt x="21" y="36"/>
                  </a:lnTo>
                  <a:lnTo>
                    <a:pt x="21" y="40"/>
                  </a:lnTo>
                  <a:lnTo>
                    <a:pt x="15" y="38"/>
                  </a:lnTo>
                  <a:lnTo>
                    <a:pt x="10" y="36"/>
                  </a:lnTo>
                  <a:lnTo>
                    <a:pt x="0" y="16"/>
                  </a:lnTo>
                  <a:lnTo>
                    <a:pt x="13" y="4"/>
                  </a:lnTo>
                  <a:lnTo>
                    <a:pt x="21" y="0"/>
                  </a:lnTo>
                  <a:lnTo>
                    <a:pt x="22" y="0"/>
                  </a:lnTo>
                  <a:lnTo>
                    <a:pt x="22" y="5"/>
                  </a:lnTo>
                  <a:lnTo>
                    <a:pt x="9" y="18"/>
                  </a:lnTo>
                  <a:lnTo>
                    <a:pt x="22"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633">
                <a:solidFill>
                  <a:srgbClr val="18073A"/>
                </a:solidFill>
              </a:endParaRPr>
            </a:p>
          </p:txBody>
        </p:sp>
        <p:sp>
          <p:nvSpPr>
            <p:cNvPr id="43" name="Freeform 246"/>
            <p:cNvSpPr>
              <a:spLocks/>
            </p:cNvSpPr>
            <p:nvPr/>
          </p:nvSpPr>
          <p:spPr bwMode="auto">
            <a:xfrm>
              <a:off x="3876" y="2761"/>
              <a:ext cx="106" cy="135"/>
            </a:xfrm>
            <a:custGeom>
              <a:avLst/>
              <a:gdLst>
                <a:gd name="T0" fmla="*/ 92 w 106"/>
                <a:gd name="T1" fmla="*/ 15 h 135"/>
                <a:gd name="T2" fmla="*/ 106 w 106"/>
                <a:gd name="T3" fmla="*/ 30 h 135"/>
                <a:gd name="T4" fmla="*/ 91 w 106"/>
                <a:gd name="T5" fmla="*/ 44 h 135"/>
                <a:gd name="T6" fmla="*/ 104 w 106"/>
                <a:gd name="T7" fmla="*/ 67 h 135"/>
                <a:gd name="T8" fmla="*/ 78 w 106"/>
                <a:gd name="T9" fmla="*/ 93 h 135"/>
                <a:gd name="T10" fmla="*/ 81 w 106"/>
                <a:gd name="T11" fmla="*/ 101 h 135"/>
                <a:gd name="T12" fmla="*/ 74 w 106"/>
                <a:gd name="T13" fmla="*/ 112 h 135"/>
                <a:gd name="T14" fmla="*/ 60 w 106"/>
                <a:gd name="T15" fmla="*/ 114 h 135"/>
                <a:gd name="T16" fmla="*/ 65 w 106"/>
                <a:gd name="T17" fmla="*/ 126 h 135"/>
                <a:gd name="T18" fmla="*/ 63 w 106"/>
                <a:gd name="T19" fmla="*/ 135 h 135"/>
                <a:gd name="T20" fmla="*/ 47 w 106"/>
                <a:gd name="T21" fmla="*/ 126 h 135"/>
                <a:gd name="T22" fmla="*/ 48 w 106"/>
                <a:gd name="T23" fmla="*/ 116 h 135"/>
                <a:gd name="T24" fmla="*/ 22 w 106"/>
                <a:gd name="T25" fmla="*/ 85 h 135"/>
                <a:gd name="T26" fmla="*/ 26 w 106"/>
                <a:gd name="T27" fmla="*/ 75 h 135"/>
                <a:gd name="T28" fmla="*/ 18 w 106"/>
                <a:gd name="T29" fmla="*/ 65 h 135"/>
                <a:gd name="T30" fmla="*/ 0 w 106"/>
                <a:gd name="T31" fmla="*/ 5 h 135"/>
                <a:gd name="T32" fmla="*/ 18 w 106"/>
                <a:gd name="T33" fmla="*/ 0 h 135"/>
                <a:gd name="T34" fmla="*/ 36 w 106"/>
                <a:gd name="T35" fmla="*/ 6 h 135"/>
                <a:gd name="T36" fmla="*/ 50 w 106"/>
                <a:gd name="T37" fmla="*/ 4 h 135"/>
                <a:gd name="T38" fmla="*/ 73 w 106"/>
                <a:gd name="T39" fmla="*/ 15 h 135"/>
                <a:gd name="T40" fmla="*/ 92 w 106"/>
                <a:gd name="T41"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135">
                  <a:moveTo>
                    <a:pt x="92" y="15"/>
                  </a:moveTo>
                  <a:lnTo>
                    <a:pt x="106" y="30"/>
                  </a:lnTo>
                  <a:lnTo>
                    <a:pt x="91" y="44"/>
                  </a:lnTo>
                  <a:lnTo>
                    <a:pt x="104" y="67"/>
                  </a:lnTo>
                  <a:lnTo>
                    <a:pt x="78" y="93"/>
                  </a:lnTo>
                  <a:lnTo>
                    <a:pt x="81" y="101"/>
                  </a:lnTo>
                  <a:lnTo>
                    <a:pt x="74" y="112"/>
                  </a:lnTo>
                  <a:lnTo>
                    <a:pt x="60" y="114"/>
                  </a:lnTo>
                  <a:lnTo>
                    <a:pt x="65" y="126"/>
                  </a:lnTo>
                  <a:lnTo>
                    <a:pt x="63" y="135"/>
                  </a:lnTo>
                  <a:lnTo>
                    <a:pt x="47" y="126"/>
                  </a:lnTo>
                  <a:lnTo>
                    <a:pt x="48" y="116"/>
                  </a:lnTo>
                  <a:lnTo>
                    <a:pt x="22" y="85"/>
                  </a:lnTo>
                  <a:lnTo>
                    <a:pt x="26" y="75"/>
                  </a:lnTo>
                  <a:lnTo>
                    <a:pt x="18" y="65"/>
                  </a:lnTo>
                  <a:lnTo>
                    <a:pt x="0" y="5"/>
                  </a:lnTo>
                  <a:lnTo>
                    <a:pt x="18" y="0"/>
                  </a:lnTo>
                  <a:lnTo>
                    <a:pt x="36" y="6"/>
                  </a:lnTo>
                  <a:lnTo>
                    <a:pt x="50" y="4"/>
                  </a:lnTo>
                  <a:lnTo>
                    <a:pt x="73" y="15"/>
                  </a:lnTo>
                  <a:lnTo>
                    <a:pt x="9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633">
                <a:solidFill>
                  <a:srgbClr val="18073A"/>
                </a:solidFill>
              </a:endParaRPr>
            </a:p>
          </p:txBody>
        </p:sp>
        <p:sp>
          <p:nvSpPr>
            <p:cNvPr id="44" name="Freeform 247"/>
            <p:cNvSpPr>
              <a:spLocks noEditPoints="1"/>
            </p:cNvSpPr>
            <p:nvPr/>
          </p:nvSpPr>
          <p:spPr bwMode="auto">
            <a:xfrm>
              <a:off x="3777" y="2588"/>
              <a:ext cx="518" cy="515"/>
            </a:xfrm>
            <a:custGeom>
              <a:avLst/>
              <a:gdLst>
                <a:gd name="T0" fmla="*/ 905 w 925"/>
                <a:gd name="T1" fmla="*/ 441 h 922"/>
                <a:gd name="T2" fmla="*/ 851 w 925"/>
                <a:gd name="T3" fmla="*/ 441 h 922"/>
                <a:gd name="T4" fmla="*/ 483 w 925"/>
                <a:gd name="T5" fmla="*/ 73 h 922"/>
                <a:gd name="T6" fmla="*/ 483 w 925"/>
                <a:gd name="T7" fmla="*/ 20 h 922"/>
                <a:gd name="T8" fmla="*/ 463 w 925"/>
                <a:gd name="T9" fmla="*/ 0 h 922"/>
                <a:gd name="T10" fmla="*/ 443 w 925"/>
                <a:gd name="T11" fmla="*/ 20 h 922"/>
                <a:gd name="T12" fmla="*/ 443 w 925"/>
                <a:gd name="T13" fmla="*/ 73 h 922"/>
                <a:gd name="T14" fmla="*/ 75 w 925"/>
                <a:gd name="T15" fmla="*/ 441 h 922"/>
                <a:gd name="T16" fmla="*/ 20 w 925"/>
                <a:gd name="T17" fmla="*/ 441 h 922"/>
                <a:gd name="T18" fmla="*/ 0 w 925"/>
                <a:gd name="T19" fmla="*/ 461 h 922"/>
                <a:gd name="T20" fmla="*/ 20 w 925"/>
                <a:gd name="T21" fmla="*/ 481 h 922"/>
                <a:gd name="T22" fmla="*/ 75 w 925"/>
                <a:gd name="T23" fmla="*/ 481 h 922"/>
                <a:gd name="T24" fmla="*/ 443 w 925"/>
                <a:gd name="T25" fmla="*/ 849 h 922"/>
                <a:gd name="T26" fmla="*/ 443 w 925"/>
                <a:gd name="T27" fmla="*/ 902 h 922"/>
                <a:gd name="T28" fmla="*/ 463 w 925"/>
                <a:gd name="T29" fmla="*/ 922 h 922"/>
                <a:gd name="T30" fmla="*/ 483 w 925"/>
                <a:gd name="T31" fmla="*/ 902 h 922"/>
                <a:gd name="T32" fmla="*/ 483 w 925"/>
                <a:gd name="T33" fmla="*/ 849 h 922"/>
                <a:gd name="T34" fmla="*/ 851 w 925"/>
                <a:gd name="T35" fmla="*/ 481 h 922"/>
                <a:gd name="T36" fmla="*/ 905 w 925"/>
                <a:gd name="T37" fmla="*/ 481 h 922"/>
                <a:gd name="T38" fmla="*/ 925 w 925"/>
                <a:gd name="T39" fmla="*/ 461 h 922"/>
                <a:gd name="T40" fmla="*/ 905 w 925"/>
                <a:gd name="T41" fmla="*/ 441 h 922"/>
                <a:gd name="T42" fmla="*/ 789 w 925"/>
                <a:gd name="T43" fmla="*/ 481 h 922"/>
                <a:gd name="T44" fmla="*/ 811 w 925"/>
                <a:gd name="T45" fmla="*/ 481 h 922"/>
                <a:gd name="T46" fmla="*/ 483 w 925"/>
                <a:gd name="T47" fmla="*/ 809 h 922"/>
                <a:gd name="T48" fmla="*/ 483 w 925"/>
                <a:gd name="T49" fmla="*/ 787 h 922"/>
                <a:gd name="T50" fmla="*/ 463 w 925"/>
                <a:gd name="T51" fmla="*/ 767 h 922"/>
                <a:gd name="T52" fmla="*/ 443 w 925"/>
                <a:gd name="T53" fmla="*/ 787 h 922"/>
                <a:gd name="T54" fmla="*/ 443 w 925"/>
                <a:gd name="T55" fmla="*/ 809 h 922"/>
                <a:gd name="T56" fmla="*/ 116 w 925"/>
                <a:gd name="T57" fmla="*/ 481 h 922"/>
                <a:gd name="T58" fmla="*/ 122 w 925"/>
                <a:gd name="T59" fmla="*/ 481 h 922"/>
                <a:gd name="T60" fmla="*/ 142 w 925"/>
                <a:gd name="T61" fmla="*/ 461 h 922"/>
                <a:gd name="T62" fmla="*/ 122 w 925"/>
                <a:gd name="T63" fmla="*/ 441 h 922"/>
                <a:gd name="T64" fmla="*/ 116 w 925"/>
                <a:gd name="T65" fmla="*/ 441 h 922"/>
                <a:gd name="T66" fmla="*/ 443 w 925"/>
                <a:gd name="T67" fmla="*/ 113 h 922"/>
                <a:gd name="T68" fmla="*/ 443 w 925"/>
                <a:gd name="T69" fmla="*/ 122 h 922"/>
                <a:gd name="T70" fmla="*/ 463 w 925"/>
                <a:gd name="T71" fmla="*/ 142 h 922"/>
                <a:gd name="T72" fmla="*/ 483 w 925"/>
                <a:gd name="T73" fmla="*/ 122 h 922"/>
                <a:gd name="T74" fmla="*/ 483 w 925"/>
                <a:gd name="T75" fmla="*/ 113 h 922"/>
                <a:gd name="T76" fmla="*/ 811 w 925"/>
                <a:gd name="T77" fmla="*/ 441 h 922"/>
                <a:gd name="T78" fmla="*/ 789 w 925"/>
                <a:gd name="T79" fmla="*/ 441 h 922"/>
                <a:gd name="T80" fmla="*/ 769 w 925"/>
                <a:gd name="T81" fmla="*/ 461 h 922"/>
                <a:gd name="T82" fmla="*/ 789 w 925"/>
                <a:gd name="T83" fmla="*/ 481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5" h="922">
                  <a:moveTo>
                    <a:pt x="905" y="441"/>
                  </a:moveTo>
                  <a:cubicBezTo>
                    <a:pt x="851" y="441"/>
                    <a:pt x="851" y="441"/>
                    <a:pt x="851" y="441"/>
                  </a:cubicBezTo>
                  <a:cubicBezTo>
                    <a:pt x="841" y="243"/>
                    <a:pt x="682" y="83"/>
                    <a:pt x="483" y="73"/>
                  </a:cubicBezTo>
                  <a:cubicBezTo>
                    <a:pt x="483" y="20"/>
                    <a:pt x="483" y="20"/>
                    <a:pt x="483" y="20"/>
                  </a:cubicBezTo>
                  <a:cubicBezTo>
                    <a:pt x="483" y="9"/>
                    <a:pt x="474" y="0"/>
                    <a:pt x="463" y="0"/>
                  </a:cubicBezTo>
                  <a:cubicBezTo>
                    <a:pt x="452" y="0"/>
                    <a:pt x="443" y="9"/>
                    <a:pt x="443" y="20"/>
                  </a:cubicBezTo>
                  <a:cubicBezTo>
                    <a:pt x="443" y="73"/>
                    <a:pt x="443" y="73"/>
                    <a:pt x="443" y="73"/>
                  </a:cubicBezTo>
                  <a:cubicBezTo>
                    <a:pt x="245" y="83"/>
                    <a:pt x="86" y="243"/>
                    <a:pt x="75" y="441"/>
                  </a:cubicBezTo>
                  <a:cubicBezTo>
                    <a:pt x="20" y="441"/>
                    <a:pt x="20" y="441"/>
                    <a:pt x="20" y="441"/>
                  </a:cubicBezTo>
                  <a:cubicBezTo>
                    <a:pt x="9" y="441"/>
                    <a:pt x="0" y="450"/>
                    <a:pt x="0" y="461"/>
                  </a:cubicBezTo>
                  <a:cubicBezTo>
                    <a:pt x="0" y="472"/>
                    <a:pt x="9" y="481"/>
                    <a:pt x="20" y="481"/>
                  </a:cubicBezTo>
                  <a:cubicBezTo>
                    <a:pt x="75" y="481"/>
                    <a:pt x="75" y="481"/>
                    <a:pt x="75" y="481"/>
                  </a:cubicBezTo>
                  <a:cubicBezTo>
                    <a:pt x="86" y="679"/>
                    <a:pt x="245" y="839"/>
                    <a:pt x="443" y="849"/>
                  </a:cubicBezTo>
                  <a:cubicBezTo>
                    <a:pt x="443" y="902"/>
                    <a:pt x="443" y="902"/>
                    <a:pt x="443" y="902"/>
                  </a:cubicBezTo>
                  <a:cubicBezTo>
                    <a:pt x="443" y="913"/>
                    <a:pt x="452" y="922"/>
                    <a:pt x="463" y="922"/>
                  </a:cubicBezTo>
                  <a:cubicBezTo>
                    <a:pt x="474" y="922"/>
                    <a:pt x="483" y="913"/>
                    <a:pt x="483" y="902"/>
                  </a:cubicBezTo>
                  <a:cubicBezTo>
                    <a:pt x="483" y="849"/>
                    <a:pt x="483" y="849"/>
                    <a:pt x="483" y="849"/>
                  </a:cubicBezTo>
                  <a:cubicBezTo>
                    <a:pt x="682" y="839"/>
                    <a:pt x="841" y="679"/>
                    <a:pt x="851" y="481"/>
                  </a:cubicBezTo>
                  <a:cubicBezTo>
                    <a:pt x="905" y="481"/>
                    <a:pt x="905" y="481"/>
                    <a:pt x="905" y="481"/>
                  </a:cubicBezTo>
                  <a:cubicBezTo>
                    <a:pt x="916" y="481"/>
                    <a:pt x="925" y="472"/>
                    <a:pt x="925" y="461"/>
                  </a:cubicBezTo>
                  <a:cubicBezTo>
                    <a:pt x="925" y="450"/>
                    <a:pt x="916" y="441"/>
                    <a:pt x="905" y="441"/>
                  </a:cubicBezTo>
                  <a:close/>
                  <a:moveTo>
                    <a:pt x="789" y="481"/>
                  </a:moveTo>
                  <a:cubicBezTo>
                    <a:pt x="811" y="481"/>
                    <a:pt x="811" y="481"/>
                    <a:pt x="811" y="481"/>
                  </a:cubicBezTo>
                  <a:cubicBezTo>
                    <a:pt x="801" y="657"/>
                    <a:pt x="659" y="798"/>
                    <a:pt x="483" y="809"/>
                  </a:cubicBezTo>
                  <a:cubicBezTo>
                    <a:pt x="483" y="787"/>
                    <a:pt x="483" y="787"/>
                    <a:pt x="483" y="787"/>
                  </a:cubicBezTo>
                  <a:cubicBezTo>
                    <a:pt x="483" y="775"/>
                    <a:pt x="474" y="767"/>
                    <a:pt x="463" y="767"/>
                  </a:cubicBezTo>
                  <a:cubicBezTo>
                    <a:pt x="452" y="767"/>
                    <a:pt x="443" y="775"/>
                    <a:pt x="443" y="787"/>
                  </a:cubicBezTo>
                  <a:cubicBezTo>
                    <a:pt x="443" y="809"/>
                    <a:pt x="443" y="809"/>
                    <a:pt x="443" y="809"/>
                  </a:cubicBezTo>
                  <a:cubicBezTo>
                    <a:pt x="267" y="798"/>
                    <a:pt x="126" y="657"/>
                    <a:pt x="116" y="481"/>
                  </a:cubicBezTo>
                  <a:cubicBezTo>
                    <a:pt x="122" y="481"/>
                    <a:pt x="122" y="481"/>
                    <a:pt x="122" y="481"/>
                  </a:cubicBezTo>
                  <a:cubicBezTo>
                    <a:pt x="133" y="481"/>
                    <a:pt x="142" y="472"/>
                    <a:pt x="142" y="461"/>
                  </a:cubicBezTo>
                  <a:cubicBezTo>
                    <a:pt x="142" y="450"/>
                    <a:pt x="133" y="441"/>
                    <a:pt x="122" y="441"/>
                  </a:cubicBezTo>
                  <a:cubicBezTo>
                    <a:pt x="116" y="441"/>
                    <a:pt x="116" y="441"/>
                    <a:pt x="116" y="441"/>
                  </a:cubicBezTo>
                  <a:cubicBezTo>
                    <a:pt x="126" y="265"/>
                    <a:pt x="267" y="123"/>
                    <a:pt x="443" y="113"/>
                  </a:cubicBezTo>
                  <a:cubicBezTo>
                    <a:pt x="443" y="122"/>
                    <a:pt x="443" y="122"/>
                    <a:pt x="443" y="122"/>
                  </a:cubicBezTo>
                  <a:cubicBezTo>
                    <a:pt x="443" y="133"/>
                    <a:pt x="452" y="142"/>
                    <a:pt x="463" y="142"/>
                  </a:cubicBezTo>
                  <a:cubicBezTo>
                    <a:pt x="474" y="142"/>
                    <a:pt x="483" y="133"/>
                    <a:pt x="483" y="122"/>
                  </a:cubicBezTo>
                  <a:cubicBezTo>
                    <a:pt x="483" y="113"/>
                    <a:pt x="483" y="113"/>
                    <a:pt x="483" y="113"/>
                  </a:cubicBezTo>
                  <a:cubicBezTo>
                    <a:pt x="659" y="123"/>
                    <a:pt x="801" y="265"/>
                    <a:pt x="811" y="441"/>
                  </a:cubicBezTo>
                  <a:cubicBezTo>
                    <a:pt x="789" y="441"/>
                    <a:pt x="789" y="441"/>
                    <a:pt x="789" y="441"/>
                  </a:cubicBezTo>
                  <a:cubicBezTo>
                    <a:pt x="778" y="441"/>
                    <a:pt x="769" y="450"/>
                    <a:pt x="769" y="461"/>
                  </a:cubicBezTo>
                  <a:cubicBezTo>
                    <a:pt x="769" y="472"/>
                    <a:pt x="778" y="481"/>
                    <a:pt x="789" y="4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defRPr/>
              </a:pPr>
              <a:endParaRPr lang="fr-FR" sz="1633">
                <a:solidFill>
                  <a:srgbClr val="18073A"/>
                </a:solidFill>
              </a:endParaRPr>
            </a:p>
          </p:txBody>
        </p:sp>
      </p:grpSp>
      <p:pic>
        <p:nvPicPr>
          <p:cNvPr id="45" name="Image 4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5469" y="120791"/>
            <a:ext cx="1749879" cy="858242"/>
          </a:xfrm>
          <a:prstGeom prst="rect">
            <a:avLst/>
          </a:prstGeom>
        </p:spPr>
      </p:pic>
    </p:spTree>
    <p:extLst>
      <p:ext uri="{BB962C8B-B14F-4D97-AF65-F5344CB8AC3E}">
        <p14:creationId xmlns:p14="http://schemas.microsoft.com/office/powerpoint/2010/main" val="57633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B4302EC6-6EFE-C54B-B451-7C8868EBCED6}"/>
              </a:ext>
            </a:extLst>
          </p:cNvPr>
          <p:cNvSpPr>
            <a:spLocks noGrp="1"/>
          </p:cNvSpPr>
          <p:nvPr>
            <p:ph type="body" sz="quarter" idx="10"/>
          </p:nvPr>
        </p:nvSpPr>
        <p:spPr>
          <a:xfrm>
            <a:off x="657655" y="2605674"/>
            <a:ext cx="4092161" cy="498598"/>
          </a:xfrm>
        </p:spPr>
        <p:txBody>
          <a:bodyPr/>
          <a:lstStyle/>
          <a:p>
            <a:r>
              <a:rPr lang="fr-FR" dirty="0" smtClean="0"/>
              <a:t>Merci !</a:t>
            </a:r>
            <a:endParaRPr lang="fr-FR" dirty="0"/>
          </a:p>
        </p:txBody>
      </p:sp>
    </p:spTree>
    <p:extLst>
      <p:ext uri="{BB962C8B-B14F-4D97-AF65-F5344CB8AC3E}">
        <p14:creationId xmlns:p14="http://schemas.microsoft.com/office/powerpoint/2010/main" val="2864147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263" y="0"/>
            <a:ext cx="12191761" cy="6858000"/>
          </a:xfrm>
          <a:prstGeom prst="rect">
            <a:avLst/>
          </a:prstGeom>
          <a:ln>
            <a:noFill/>
          </a:ln>
        </p:spPr>
      </p:pic>
      <p:sp>
        <p:nvSpPr>
          <p:cNvPr id="89" name="TextShape 1"/>
          <p:cNvSpPr txBox="1"/>
          <p:nvPr/>
        </p:nvSpPr>
        <p:spPr>
          <a:xfrm>
            <a:off x="2765878" y="3356995"/>
            <a:ext cx="6660620" cy="1181324"/>
          </a:xfrm>
          <a:prstGeom prst="rect">
            <a:avLst/>
          </a:prstGeom>
          <a:noFill/>
          <a:ln>
            <a:noFill/>
          </a:ln>
        </p:spPr>
        <p:txBody>
          <a:bodyPr lIns="88994" tIns="45718" rIns="88994" bIns="45718" anchor="ctr"/>
          <a:lstStyle/>
          <a:p>
            <a:pPr algn="ctr"/>
            <a:r>
              <a:rPr lang="fr-FR" sz="4000" b="1" spc="-1" dirty="0" smtClean="0">
                <a:solidFill>
                  <a:srgbClr val="0070C0"/>
                </a:solidFill>
                <a:latin typeface="Calibri"/>
              </a:rPr>
              <a:t>TEMPS D’ECHANGES</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778134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p:nvPr/>
        </p:nvPicPr>
        <p:blipFill>
          <a:blip r:embed="rId2" cstate="email">
            <a:extLst>
              <a:ext uri="{28A0092B-C50C-407E-A947-70E740481C1C}">
                <a14:useLocalDpi xmlns:a14="http://schemas.microsoft.com/office/drawing/2010/main"/>
              </a:ext>
            </a:extLst>
          </a:blip>
          <a:stretch/>
        </p:blipFill>
        <p:spPr>
          <a:xfrm>
            <a:off x="18836" y="0"/>
            <a:ext cx="12191999" cy="6858000"/>
          </a:xfrm>
          <a:prstGeom prst="rect">
            <a:avLst/>
          </a:prstGeom>
          <a:ln>
            <a:noFill/>
          </a:ln>
        </p:spPr>
      </p:pic>
      <p:sp>
        <p:nvSpPr>
          <p:cNvPr id="5" name="TextShape 1"/>
          <p:cNvSpPr txBox="1"/>
          <p:nvPr/>
        </p:nvSpPr>
        <p:spPr>
          <a:xfrm>
            <a:off x="551384" y="2276872"/>
            <a:ext cx="10945216" cy="648072"/>
          </a:xfrm>
          <a:prstGeom prst="rect">
            <a:avLst/>
          </a:prstGeom>
          <a:noFill/>
          <a:ln>
            <a:noFill/>
          </a:ln>
        </p:spPr>
        <p:txBody>
          <a:bodyPr lIns="88994" tIns="45718" rIns="88994" bIns="45718" anchor="ctr"/>
          <a:lstStyle/>
          <a:p>
            <a:r>
              <a:rPr lang="fr-FR" sz="3200" b="1" dirty="0" smtClean="0">
                <a:solidFill>
                  <a:srgbClr val="0070C0"/>
                </a:solidFill>
                <a:latin typeface="Calibri" panose="020F0502020204030204" pitchFamily="34" charset="0"/>
                <a:cs typeface="Calibri" panose="020F0502020204030204" pitchFamily="34" charset="0"/>
              </a:rPr>
              <a:t>Offre de service des Missions locales</a:t>
            </a:r>
            <a:endParaRPr lang="fr-FR" sz="3200" b="1" spc="-1" dirty="0">
              <a:solidFill>
                <a:srgbClr val="0070C0"/>
              </a:solidFill>
              <a:latin typeface="Calibri"/>
            </a:endParaRPr>
          </a:p>
        </p:txBody>
      </p:sp>
      <p:sp>
        <p:nvSpPr>
          <p:cNvPr id="22" name="TextShape 1"/>
          <p:cNvSpPr txBox="1"/>
          <p:nvPr/>
        </p:nvSpPr>
        <p:spPr>
          <a:xfrm>
            <a:off x="551384" y="3429000"/>
            <a:ext cx="10120997" cy="1815524"/>
          </a:xfrm>
          <a:prstGeom prst="rect">
            <a:avLst/>
          </a:prstGeom>
          <a:noFill/>
          <a:ln>
            <a:noFill/>
          </a:ln>
        </p:spPr>
        <p:txBody>
          <a:bodyPr lIns="88994" tIns="45718" rIns="88994" bIns="45718" anchor="ctr"/>
          <a:lstStyle/>
          <a:p>
            <a:r>
              <a:rPr lang="fr-FR" sz="2800" spc="-1" dirty="0">
                <a:solidFill>
                  <a:srgbClr val="000000"/>
                </a:solidFill>
                <a:latin typeface="Calibri" panose="020F0502020204030204" pitchFamily="34" charset="0"/>
                <a:cs typeface="Calibri" panose="020F0502020204030204" pitchFamily="34" charset="0"/>
              </a:rPr>
              <a:t>Intervention </a:t>
            </a:r>
            <a:r>
              <a:rPr lang="fr-FR" sz="2800" spc="-1" dirty="0" smtClean="0">
                <a:solidFill>
                  <a:srgbClr val="000000"/>
                </a:solidFill>
                <a:latin typeface="Calibri" panose="020F0502020204030204" pitchFamily="34" charset="0"/>
                <a:cs typeface="Calibri" panose="020F0502020204030204" pitchFamily="34" charset="0"/>
              </a:rPr>
              <a:t>de :</a:t>
            </a:r>
          </a:p>
          <a:p>
            <a:r>
              <a:rPr lang="fr-FR" sz="2800" b="1" dirty="0" smtClean="0">
                <a:latin typeface="Calibri" panose="020F0502020204030204" pitchFamily="34" charset="0"/>
                <a:cs typeface="Calibri" panose="020F0502020204030204" pitchFamily="34" charset="0"/>
              </a:rPr>
              <a:t>Frédérique </a:t>
            </a:r>
            <a:r>
              <a:rPr lang="fr-FR" sz="2800" b="1" dirty="0">
                <a:latin typeface="Calibri" panose="020F0502020204030204" pitchFamily="34" charset="0"/>
                <a:cs typeface="Calibri" panose="020F0502020204030204" pitchFamily="34" charset="0"/>
              </a:rPr>
              <a:t>MARCELLE</a:t>
            </a:r>
            <a:r>
              <a:rPr lang="fr-FR" sz="2800" dirty="0">
                <a:latin typeface="Calibri" panose="020F0502020204030204" pitchFamily="34" charset="0"/>
                <a:cs typeface="Calibri" panose="020F0502020204030204" pitchFamily="34" charset="0"/>
              </a:rPr>
              <a:t>, Chargée de mission Formation - Association Régionale des Missions Locales IDF (ARML</a:t>
            </a:r>
            <a:r>
              <a:rPr lang="fr-FR" sz="2800" dirty="0" smtClean="0">
                <a:latin typeface="Calibri" panose="020F0502020204030204" pitchFamily="34" charset="0"/>
                <a:cs typeface="Calibri" panose="020F0502020204030204" pitchFamily="34" charset="0"/>
              </a:rPr>
              <a:t>)</a:t>
            </a:r>
          </a:p>
          <a:p>
            <a:endParaRPr lang="fr-FR" sz="2800" spc="-1" dirty="0">
              <a:solidFill>
                <a:srgbClr val="000000"/>
              </a:solidFill>
              <a:latin typeface="Calibri" panose="020F0502020204030204" pitchFamily="34" charset="0"/>
              <a:cs typeface="Calibri" panose="020F0502020204030204" pitchFamily="34" charset="0"/>
            </a:endParaRPr>
          </a:p>
          <a:p>
            <a:r>
              <a:rPr lang="fr-FR" sz="2800" i="1" spc="-1" dirty="0" smtClean="0">
                <a:solidFill>
                  <a:srgbClr val="000000"/>
                </a:solidFill>
                <a:latin typeface="Calibri" panose="020F0502020204030204" pitchFamily="34" charset="0"/>
                <a:cs typeface="Calibri" panose="020F0502020204030204" pitchFamily="34" charset="0"/>
              </a:rPr>
              <a:t>Contact </a:t>
            </a:r>
            <a:r>
              <a:rPr lang="fr-FR" sz="2800" i="1" spc="-1" dirty="0">
                <a:solidFill>
                  <a:srgbClr val="000000"/>
                </a:solidFill>
                <a:latin typeface="Calibri" panose="020F0502020204030204" pitchFamily="34" charset="0"/>
                <a:cs typeface="Calibri" panose="020F0502020204030204" pitchFamily="34" charset="0"/>
              </a:rPr>
              <a:t>: </a:t>
            </a:r>
            <a:r>
              <a:rPr lang="fr-FR" sz="2800" i="1" spc="-1" dirty="0" smtClean="0">
                <a:solidFill>
                  <a:srgbClr val="000000"/>
                </a:solidFill>
                <a:latin typeface="Calibri" panose="020F0502020204030204" pitchFamily="34" charset="0"/>
                <a:cs typeface="Calibri" panose="020F0502020204030204" pitchFamily="34" charset="0"/>
                <a:hlinkClick r:id="rId3"/>
              </a:rPr>
              <a:t>f.marcelle@arml-idf.org</a:t>
            </a:r>
            <a:endParaRPr lang="fr-FR" sz="2800" i="1" spc="-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1029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0792" y="293868"/>
            <a:ext cx="2245693" cy="952174"/>
          </a:xfrm>
          <a:prstGeom prst="rect">
            <a:avLst/>
          </a:prstGeom>
        </p:spPr>
      </p:pic>
      <p:sp>
        <p:nvSpPr>
          <p:cNvPr id="2" name="Titre 1"/>
          <p:cNvSpPr>
            <a:spLocks noGrp="1"/>
          </p:cNvSpPr>
          <p:nvPr>
            <p:ph type="ctrTitle"/>
          </p:nvPr>
        </p:nvSpPr>
        <p:spPr>
          <a:xfrm>
            <a:off x="1487891" y="3429006"/>
            <a:ext cx="9535557" cy="952175"/>
          </a:xfrm>
        </p:spPr>
        <p:txBody>
          <a:bodyPr>
            <a:normAutofit fontScale="90000"/>
          </a:bodyPr>
          <a:lstStyle/>
          <a:p>
            <a:pPr algn="r"/>
            <a:r>
              <a:rPr lang="fr-FR" sz="3627" b="1" dirty="0">
                <a:solidFill>
                  <a:srgbClr val="2997D4"/>
                </a:solidFill>
                <a:latin typeface="Arial" panose="020B0604020202020204" pitchFamily="34" charset="0"/>
                <a:cs typeface="Arial" panose="020B0604020202020204" pitchFamily="34" charset="0"/>
              </a:rPr>
              <a:t/>
            </a:r>
            <a:br>
              <a:rPr lang="fr-FR" sz="3627" b="1" dirty="0">
                <a:solidFill>
                  <a:srgbClr val="2997D4"/>
                </a:solidFill>
                <a:latin typeface="Arial" panose="020B0604020202020204" pitchFamily="34" charset="0"/>
                <a:cs typeface="Arial" panose="020B0604020202020204" pitchFamily="34" charset="0"/>
              </a:rPr>
            </a:br>
            <a:r>
              <a:rPr lang="fr-FR" sz="3627" b="1" dirty="0">
                <a:solidFill>
                  <a:srgbClr val="2997D4"/>
                </a:solidFill>
                <a:latin typeface="Arial" panose="020B0604020202020204" pitchFamily="34" charset="0"/>
                <a:cs typeface="Arial" panose="020B0604020202020204" pitchFamily="34" charset="0"/>
              </a:rPr>
              <a:t/>
            </a:r>
            <a:br>
              <a:rPr lang="fr-FR" sz="3627" b="1" dirty="0">
                <a:solidFill>
                  <a:srgbClr val="2997D4"/>
                </a:solidFill>
                <a:latin typeface="Arial" panose="020B0604020202020204" pitchFamily="34" charset="0"/>
                <a:cs typeface="Arial" panose="020B0604020202020204" pitchFamily="34" charset="0"/>
              </a:rPr>
            </a:br>
            <a:r>
              <a:rPr lang="fr-FR" sz="3627" dirty="0">
                <a:latin typeface="Arial" panose="020B0604020202020204" pitchFamily="34" charset="0"/>
                <a:cs typeface="Arial" panose="020B0604020202020204" pitchFamily="34" charset="0"/>
              </a:rPr>
              <a:t/>
            </a:r>
            <a:br>
              <a:rPr lang="fr-FR" sz="3627" dirty="0">
                <a:latin typeface="Arial" panose="020B0604020202020204" pitchFamily="34" charset="0"/>
                <a:cs typeface="Arial" panose="020B0604020202020204" pitchFamily="34" charset="0"/>
              </a:rPr>
            </a:br>
            <a:r>
              <a:rPr lang="fr-FR" sz="5441" b="1" dirty="0">
                <a:latin typeface="Arial" panose="020B0604020202020204" pitchFamily="34" charset="0"/>
                <a:cs typeface="Arial" panose="020B0604020202020204" pitchFamily="34" charset="0"/>
              </a:rPr>
              <a:t/>
            </a:r>
            <a:br>
              <a:rPr lang="fr-FR" sz="5441" b="1" dirty="0">
                <a:latin typeface="Arial" panose="020B0604020202020204" pitchFamily="34" charset="0"/>
                <a:cs typeface="Arial" panose="020B0604020202020204" pitchFamily="34" charset="0"/>
              </a:rPr>
            </a:br>
            <a:r>
              <a:rPr lang="fr-FR" sz="6000" b="1" dirty="0">
                <a:solidFill>
                  <a:srgbClr val="2997D4"/>
                </a:solidFill>
                <a:latin typeface="Arial" panose="020B0604020202020204" pitchFamily="34" charset="0"/>
                <a:cs typeface="Arial" panose="020B0604020202020204" pitchFamily="34" charset="0"/>
              </a:rPr>
              <a:t/>
            </a:r>
            <a:br>
              <a:rPr lang="fr-FR" sz="6000" b="1" dirty="0">
                <a:solidFill>
                  <a:srgbClr val="2997D4"/>
                </a:solidFill>
                <a:latin typeface="Arial" panose="020B0604020202020204" pitchFamily="34" charset="0"/>
                <a:cs typeface="Arial" panose="020B0604020202020204" pitchFamily="34" charset="0"/>
              </a:rPr>
            </a:br>
            <a:r>
              <a:rPr lang="fr-FR" sz="3300" b="1" dirty="0">
                <a:solidFill>
                  <a:srgbClr val="2997D4"/>
                </a:solidFill>
                <a:latin typeface="Arial" panose="020B0604020202020204" pitchFamily="34" charset="0"/>
                <a:cs typeface="Arial" panose="020B0604020202020204" pitchFamily="34" charset="0"/>
              </a:rPr>
              <a:t>Formation des référents de parcours PRIJ</a:t>
            </a:r>
            <a:br>
              <a:rPr lang="fr-FR" sz="3300" b="1" dirty="0">
                <a:solidFill>
                  <a:srgbClr val="2997D4"/>
                </a:solidFill>
                <a:latin typeface="Arial" panose="020B0604020202020204" pitchFamily="34" charset="0"/>
                <a:cs typeface="Arial" panose="020B0604020202020204" pitchFamily="34" charset="0"/>
              </a:rPr>
            </a:br>
            <a:r>
              <a:rPr lang="fr-FR" sz="3300" b="1" dirty="0">
                <a:solidFill>
                  <a:srgbClr val="2997D4"/>
                </a:solidFill>
                <a:latin typeface="Arial" panose="020B0604020202020204" pitchFamily="34" charset="0"/>
                <a:cs typeface="Arial" panose="020B0604020202020204" pitchFamily="34" charset="0"/>
              </a:rPr>
              <a:t>9 mars 2022</a:t>
            </a:r>
          </a:p>
        </p:txBody>
      </p:sp>
    </p:spTree>
    <p:extLst>
      <p:ext uri="{BB962C8B-B14F-4D97-AF65-F5344CB8AC3E}">
        <p14:creationId xmlns:p14="http://schemas.microsoft.com/office/powerpoint/2010/main" val="7186360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051" y="399862"/>
            <a:ext cx="3074008" cy="1303380"/>
          </a:xfrm>
          <a:prstGeom prst="rect">
            <a:avLst/>
          </a:prstGeom>
        </p:spPr>
      </p:pic>
      <p:sp>
        <p:nvSpPr>
          <p:cNvPr id="2" name="Titre 1"/>
          <p:cNvSpPr>
            <a:spLocks noGrp="1"/>
          </p:cNvSpPr>
          <p:nvPr>
            <p:ph type="ctrTitle"/>
          </p:nvPr>
        </p:nvSpPr>
        <p:spPr>
          <a:xfrm>
            <a:off x="4297516" y="180870"/>
            <a:ext cx="7894511" cy="1386673"/>
          </a:xfrm>
        </p:spPr>
        <p:txBody>
          <a:bodyPr>
            <a:normAutofit/>
          </a:bodyPr>
          <a:lstStyle/>
          <a:p>
            <a:pPr algn="r"/>
            <a:r>
              <a:rPr lang="fr-FR" sz="3700" b="1" dirty="0">
                <a:solidFill>
                  <a:srgbClr val="00B0F0"/>
                </a:solidFill>
                <a:latin typeface="Arial" panose="020B0604020202020204" pitchFamily="34" charset="0"/>
                <a:cs typeface="Arial" panose="020B0604020202020204" pitchFamily="34" charset="0"/>
              </a:rPr>
              <a:t>Etapes du parcours</a:t>
            </a:r>
            <a:r>
              <a:rPr lang="fr-FR" sz="5441" b="1" dirty="0">
                <a:latin typeface="Arial" panose="020B0604020202020204" pitchFamily="34" charset="0"/>
                <a:cs typeface="Arial" panose="020B0604020202020204" pitchFamily="34" charset="0"/>
              </a:rPr>
              <a:t/>
            </a:r>
            <a:br>
              <a:rPr lang="fr-FR" sz="5441" b="1" dirty="0">
                <a:latin typeface="Arial" panose="020B0604020202020204" pitchFamily="34" charset="0"/>
                <a:cs typeface="Arial" panose="020B0604020202020204" pitchFamily="34" charset="0"/>
              </a:rPr>
            </a:br>
            <a:endParaRPr lang="fr-FR" sz="5441" b="1"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 xmlns:a16="http://schemas.microsoft.com/office/drawing/2014/main" id="{8021B9A3-8FD3-478F-8304-CF106235B9E8}"/>
              </a:ext>
            </a:extLst>
          </p:cNvPr>
          <p:cNvSpPr txBox="1"/>
          <p:nvPr/>
        </p:nvSpPr>
        <p:spPr>
          <a:xfrm>
            <a:off x="6029325" y="964901"/>
            <a:ext cx="6055387" cy="6863417"/>
          </a:xfrm>
          <a:prstGeom prst="rect">
            <a:avLst/>
          </a:prstGeom>
          <a:noFill/>
        </p:spPr>
        <p:txBody>
          <a:bodyPr wrap="square" rtlCol="0">
            <a:spAutoFit/>
          </a:bodyPr>
          <a:lstStyle/>
          <a:p>
            <a:pPr defTabSz="914400"/>
            <a:endParaRPr lang="fr-FR" sz="2000" dirty="0">
              <a:solidFill>
                <a:prstClr val="black"/>
              </a:solidFill>
            </a:endParaRPr>
          </a:p>
          <a:p>
            <a:pPr marL="342900" indent="-342900" defTabSz="914400">
              <a:buFont typeface="Arial" panose="020B0604020202020204" pitchFamily="34" charset="0"/>
              <a:buChar char="•"/>
            </a:pPr>
            <a:r>
              <a:rPr lang="fr-FR" sz="2000" b="1" dirty="0">
                <a:solidFill>
                  <a:prstClr val="black"/>
                </a:solidFill>
              </a:rPr>
              <a:t>Diagnostic « 360° » </a:t>
            </a:r>
            <a:r>
              <a:rPr lang="fr-FR" sz="2000" dirty="0">
                <a:solidFill>
                  <a:prstClr val="black"/>
                </a:solidFill>
              </a:rPr>
              <a:t>: pour définir les objectifs, exprimer et identifier les besoins et mettre en place la stratégie d’action</a:t>
            </a:r>
          </a:p>
          <a:p>
            <a:pPr marL="342900" indent="-342900" defTabSz="914400">
              <a:buFont typeface="Arial" panose="020B0604020202020204" pitchFamily="34" charset="0"/>
              <a:buChar char="•"/>
            </a:pPr>
            <a:endParaRPr lang="fr-FR" sz="2000" dirty="0">
              <a:solidFill>
                <a:prstClr val="black"/>
              </a:solidFill>
            </a:endParaRPr>
          </a:p>
          <a:p>
            <a:pPr marL="342900" indent="-342900" defTabSz="914400">
              <a:buFont typeface="Arial" panose="020B0604020202020204" pitchFamily="34" charset="0"/>
              <a:buChar char="•"/>
            </a:pPr>
            <a:r>
              <a:rPr lang="fr-FR" sz="2000" b="1" dirty="0">
                <a:solidFill>
                  <a:prstClr val="black"/>
                </a:solidFill>
              </a:rPr>
              <a:t>Phase d’intégration </a:t>
            </a:r>
            <a:r>
              <a:rPr lang="fr-FR" sz="2000" dirty="0">
                <a:solidFill>
                  <a:prstClr val="black"/>
                </a:solidFill>
              </a:rPr>
              <a:t>: temps de découverte et d’appropriation de l’offre de service de la Mission Locale</a:t>
            </a:r>
          </a:p>
          <a:p>
            <a:pPr marL="342900" indent="-342900" defTabSz="914400">
              <a:buFont typeface="Arial" panose="020B0604020202020204" pitchFamily="34" charset="0"/>
              <a:buChar char="•"/>
            </a:pPr>
            <a:endParaRPr lang="fr-FR" sz="2000" dirty="0">
              <a:solidFill>
                <a:prstClr val="black"/>
              </a:solidFill>
            </a:endParaRPr>
          </a:p>
          <a:p>
            <a:pPr marL="342900" indent="-342900" defTabSz="914400">
              <a:buFont typeface="Arial" panose="020B0604020202020204" pitchFamily="34" charset="0"/>
              <a:buChar char="•"/>
            </a:pPr>
            <a:r>
              <a:rPr lang="fr-FR" sz="2000" b="1" dirty="0">
                <a:solidFill>
                  <a:prstClr val="black"/>
                </a:solidFill>
              </a:rPr>
              <a:t>Phase de mobilisation  : </a:t>
            </a:r>
            <a:r>
              <a:rPr lang="fr-FR" sz="2000" dirty="0">
                <a:solidFill>
                  <a:prstClr val="black"/>
                </a:solidFill>
              </a:rPr>
              <a:t>activités et  modalités d’accompagnement adaptées aux jeunes les plus en difficultés ou les plus éloignés de l’emploi pour les parcours CEJ les plus long, sur les thématiques emploi, formation, citoyenneté, mobilité, santé, logement</a:t>
            </a:r>
          </a:p>
          <a:p>
            <a:pPr marL="342900" indent="-342900" defTabSz="914400">
              <a:buFont typeface="Arial" panose="020B0604020202020204" pitchFamily="34" charset="0"/>
              <a:buChar char="•"/>
            </a:pPr>
            <a:endParaRPr lang="fr-FR" sz="2000" dirty="0">
              <a:solidFill>
                <a:prstClr val="black"/>
              </a:solidFill>
            </a:endParaRPr>
          </a:p>
          <a:p>
            <a:pPr marL="342900" indent="-342900" defTabSz="914400">
              <a:buFont typeface="Arial" panose="020B0604020202020204" pitchFamily="34" charset="0"/>
              <a:buChar char="•"/>
            </a:pPr>
            <a:r>
              <a:rPr lang="fr-FR" sz="2000" b="1" dirty="0">
                <a:solidFill>
                  <a:prstClr val="black"/>
                </a:solidFill>
              </a:rPr>
              <a:t>Phase de mise en action : </a:t>
            </a:r>
            <a:r>
              <a:rPr lang="fr-FR" sz="2000" dirty="0">
                <a:solidFill>
                  <a:prstClr val="black"/>
                </a:solidFill>
              </a:rPr>
              <a:t>propositions de solutions structurantes faisant appel à des partenaires (EPIDE, E2C, SMV …)</a:t>
            </a:r>
          </a:p>
          <a:p>
            <a:pPr marL="342900" indent="-342900" defTabSz="914400">
              <a:buFont typeface="Arial" panose="020B0604020202020204" pitchFamily="34" charset="0"/>
              <a:buChar char="•"/>
            </a:pPr>
            <a:endParaRPr lang="fr-FR" sz="2000" dirty="0">
              <a:solidFill>
                <a:prstClr val="black"/>
              </a:solidFill>
            </a:endParaRPr>
          </a:p>
          <a:p>
            <a:pPr marL="342900" indent="-342900" defTabSz="914400">
              <a:buFont typeface="Arial" panose="020B0604020202020204" pitchFamily="34" charset="0"/>
              <a:buChar char="•"/>
            </a:pPr>
            <a:endParaRPr lang="fr-FR" sz="2000" i="1" dirty="0">
              <a:solidFill>
                <a:srgbClr val="000000"/>
              </a:solidFill>
              <a:latin typeface="Arial" panose="020B0604020202020204" pitchFamily="34" charset="0"/>
              <a:cs typeface="Arial" panose="020B0604020202020204" pitchFamily="34" charset="0"/>
            </a:endParaRPr>
          </a:p>
          <a:p>
            <a:pPr defTabSz="914400"/>
            <a:endParaRPr lang="fr-FR" sz="2000" dirty="0">
              <a:solidFill>
                <a:prstClr val="black"/>
              </a:solidFill>
            </a:endParaRPr>
          </a:p>
        </p:txBody>
      </p:sp>
      <p:pic>
        <p:nvPicPr>
          <p:cNvPr id="5" name="Image 4">
            <a:extLst>
              <a:ext uri="{FF2B5EF4-FFF2-40B4-BE49-F238E27FC236}">
                <a16:creationId xmlns="" xmlns:a16="http://schemas.microsoft.com/office/drawing/2014/main" id="{D158CA3C-C9DA-4B11-AB47-D813BB0AF8F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4607" y="1859597"/>
            <a:ext cx="5674076" cy="4598547"/>
          </a:xfrm>
          <a:prstGeom prst="rect">
            <a:avLst/>
          </a:prstGeom>
          <a:noFill/>
          <a:ln>
            <a:noFill/>
          </a:ln>
        </p:spPr>
      </p:pic>
    </p:spTree>
    <p:extLst>
      <p:ext uri="{BB962C8B-B14F-4D97-AF65-F5344CB8AC3E}">
        <p14:creationId xmlns:p14="http://schemas.microsoft.com/office/powerpoint/2010/main" val="1443480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263" y="0"/>
            <a:ext cx="12191761" cy="6858000"/>
          </a:xfrm>
          <a:prstGeom prst="rect">
            <a:avLst/>
          </a:prstGeom>
          <a:ln>
            <a:noFill/>
          </a:ln>
        </p:spPr>
      </p:pic>
      <p:sp>
        <p:nvSpPr>
          <p:cNvPr id="89" name="TextShape 1"/>
          <p:cNvSpPr txBox="1"/>
          <p:nvPr/>
        </p:nvSpPr>
        <p:spPr>
          <a:xfrm>
            <a:off x="2706049" y="2619636"/>
            <a:ext cx="6780480" cy="2837328"/>
          </a:xfrm>
          <a:prstGeom prst="rect">
            <a:avLst/>
          </a:prstGeom>
          <a:noFill/>
          <a:ln>
            <a:noFill/>
          </a:ln>
        </p:spPr>
        <p:txBody>
          <a:bodyPr lIns="88994" tIns="45718" rIns="88994" bIns="45718" anchor="ctr"/>
          <a:lstStyle/>
          <a:p>
            <a:pPr algn="ctr"/>
            <a:r>
              <a:rPr lang="fr-FR" sz="4400" b="1" spc="-1" dirty="0">
                <a:solidFill>
                  <a:srgbClr val="0070C0"/>
                </a:solidFill>
                <a:latin typeface="Calibri" panose="020F0502020204030204" pitchFamily="34" charset="0"/>
                <a:cs typeface="Calibri" panose="020F0502020204030204" pitchFamily="34" charset="0"/>
              </a:rPr>
              <a:t>OUVERTURE</a:t>
            </a:r>
          </a:p>
          <a:p>
            <a:pPr algn="ctr"/>
            <a:endParaRPr lang="fr-FR" sz="2000" b="1" spc="-1" dirty="0">
              <a:solidFill>
                <a:srgbClr val="000000"/>
              </a:solidFill>
              <a:latin typeface="Calibri" panose="020F0502020204030204" pitchFamily="34" charset="0"/>
              <a:cs typeface="Calibri" panose="020F0502020204030204" pitchFamily="34" charset="0"/>
            </a:endParaRPr>
          </a:p>
          <a:p>
            <a:pPr algn="ctr"/>
            <a:r>
              <a:rPr lang="fr-FR" sz="3600" b="1" spc="-1" dirty="0">
                <a:solidFill>
                  <a:srgbClr val="000000"/>
                </a:solidFill>
                <a:latin typeface="Calibri" panose="020F0502020204030204" pitchFamily="34" charset="0"/>
                <a:cs typeface="Calibri" panose="020F0502020204030204" pitchFamily="34" charset="0"/>
              </a:rPr>
              <a:t>Matthieu PITON,</a:t>
            </a:r>
          </a:p>
          <a:p>
            <a:pPr algn="ctr"/>
            <a:r>
              <a:rPr lang="fr-FR" sz="3600" b="1" spc="-1" dirty="0">
                <a:solidFill>
                  <a:srgbClr val="0070C0"/>
                </a:solidFill>
                <a:latin typeface="Calibri" panose="020F0502020204030204" pitchFamily="34" charset="0"/>
                <a:cs typeface="Calibri" panose="020F0502020204030204" pitchFamily="34" charset="0"/>
              </a:rPr>
              <a:t>Chef de la Mission ville</a:t>
            </a:r>
          </a:p>
        </p:txBody>
      </p:sp>
    </p:spTree>
    <p:extLst>
      <p:ext uri="{BB962C8B-B14F-4D97-AF65-F5344CB8AC3E}">
        <p14:creationId xmlns:p14="http://schemas.microsoft.com/office/powerpoint/2010/main" val="83871959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15959" y="10048"/>
            <a:ext cx="8876044" cy="683968"/>
          </a:xfrm>
        </p:spPr>
        <p:txBody>
          <a:bodyPr>
            <a:normAutofit/>
          </a:bodyPr>
          <a:lstStyle/>
          <a:p>
            <a:pPr algn="r"/>
            <a:r>
              <a:rPr lang="fr-FR" sz="3700" b="1" dirty="0">
                <a:solidFill>
                  <a:srgbClr val="00B0F0"/>
                </a:solidFill>
                <a:latin typeface="Arial" panose="020B0604020202020204" pitchFamily="34" charset="0"/>
                <a:cs typeface="Arial" panose="020B0604020202020204" pitchFamily="34" charset="0"/>
              </a:rPr>
              <a:t>CEJ - L’offre de services mobilisée</a:t>
            </a:r>
            <a:endParaRPr lang="fr-FR" sz="5441" b="1" dirty="0">
              <a:latin typeface="Arial" panose="020B0604020202020204" pitchFamily="34" charset="0"/>
              <a:cs typeface="Arial" panose="020B0604020202020204" pitchFamily="34" charset="0"/>
            </a:endParaRPr>
          </a:p>
        </p:txBody>
      </p:sp>
      <p:pic>
        <p:nvPicPr>
          <p:cNvPr id="6" name="Image 5">
            <a:extLst>
              <a:ext uri="{FF2B5EF4-FFF2-40B4-BE49-F238E27FC236}">
                <a16:creationId xmlns="" xmlns:a16="http://schemas.microsoft.com/office/drawing/2014/main" id="{AC6B9695-6D84-40CA-B355-92B7B34D576F}"/>
              </a:ext>
            </a:extLst>
          </p:cNvPr>
          <p:cNvPicPr>
            <a:picLocks noChangeAspect="1"/>
          </p:cNvPicPr>
          <p:nvPr/>
        </p:nvPicPr>
        <p:blipFill>
          <a:blip r:embed="rId2"/>
          <a:stretch>
            <a:fillRect/>
          </a:stretch>
        </p:blipFill>
        <p:spPr>
          <a:xfrm>
            <a:off x="815541" y="1031094"/>
            <a:ext cx="5280459" cy="5816858"/>
          </a:xfrm>
          <a:prstGeom prst="rect">
            <a:avLst/>
          </a:prstGeom>
        </p:spPr>
      </p:pic>
      <p:pic>
        <p:nvPicPr>
          <p:cNvPr id="9" name="Image 8">
            <a:extLst>
              <a:ext uri="{FF2B5EF4-FFF2-40B4-BE49-F238E27FC236}">
                <a16:creationId xmlns="" xmlns:a16="http://schemas.microsoft.com/office/drawing/2014/main" id="{BBE3857D-19CF-4EB8-9D05-DA0F6EB80904}"/>
              </a:ext>
            </a:extLst>
          </p:cNvPr>
          <p:cNvPicPr>
            <a:picLocks noChangeAspect="1"/>
          </p:cNvPicPr>
          <p:nvPr/>
        </p:nvPicPr>
        <p:blipFill>
          <a:blip r:embed="rId3"/>
          <a:stretch>
            <a:fillRect/>
          </a:stretch>
        </p:blipFill>
        <p:spPr>
          <a:xfrm>
            <a:off x="6189105" y="694016"/>
            <a:ext cx="4914323" cy="6153936"/>
          </a:xfrm>
          <a:prstGeom prst="rect">
            <a:avLst/>
          </a:prstGeom>
        </p:spPr>
      </p:pic>
      <p:pic>
        <p:nvPicPr>
          <p:cNvPr id="4" name="Imag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843" y="42326"/>
            <a:ext cx="3074008" cy="1303380"/>
          </a:xfrm>
          <a:prstGeom prst="rect">
            <a:avLst/>
          </a:prstGeom>
        </p:spPr>
      </p:pic>
    </p:spTree>
    <p:extLst>
      <p:ext uri="{BB962C8B-B14F-4D97-AF65-F5344CB8AC3E}">
        <p14:creationId xmlns:p14="http://schemas.microsoft.com/office/powerpoint/2010/main" val="4225843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15959" y="10048"/>
            <a:ext cx="8876044" cy="683968"/>
          </a:xfrm>
        </p:spPr>
        <p:txBody>
          <a:bodyPr>
            <a:normAutofit/>
          </a:bodyPr>
          <a:lstStyle/>
          <a:p>
            <a:pPr algn="r"/>
            <a:r>
              <a:rPr lang="fr-FR" sz="3700" b="1" dirty="0">
                <a:solidFill>
                  <a:srgbClr val="00B0F0"/>
                </a:solidFill>
                <a:latin typeface="Arial" panose="020B0604020202020204" pitchFamily="34" charset="0"/>
                <a:cs typeface="Arial" panose="020B0604020202020204" pitchFamily="34" charset="0"/>
              </a:rPr>
              <a:t>CEJ – L’offre de services mobilisée</a:t>
            </a:r>
            <a:endParaRPr lang="fr-FR" sz="5441" b="1"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843" y="42326"/>
            <a:ext cx="3074008" cy="1303380"/>
          </a:xfrm>
          <a:prstGeom prst="rect">
            <a:avLst/>
          </a:prstGeom>
        </p:spPr>
      </p:pic>
      <p:pic>
        <p:nvPicPr>
          <p:cNvPr id="7" name="Image 6">
            <a:extLst>
              <a:ext uri="{FF2B5EF4-FFF2-40B4-BE49-F238E27FC236}">
                <a16:creationId xmlns="" xmlns:a16="http://schemas.microsoft.com/office/drawing/2014/main" id="{82FA615E-F048-4FED-84E4-2035F8BF86DE}"/>
              </a:ext>
            </a:extLst>
          </p:cNvPr>
          <p:cNvPicPr>
            <a:picLocks noChangeAspect="1"/>
          </p:cNvPicPr>
          <p:nvPr/>
        </p:nvPicPr>
        <p:blipFill rotWithShape="1">
          <a:blip r:embed="rId3"/>
          <a:srcRect l="1367" r="1139" b="3247"/>
          <a:stretch/>
        </p:blipFill>
        <p:spPr>
          <a:xfrm>
            <a:off x="60959" y="1425677"/>
            <a:ext cx="12070084" cy="4935794"/>
          </a:xfrm>
          <a:prstGeom prst="rect">
            <a:avLst/>
          </a:prstGeom>
        </p:spPr>
      </p:pic>
    </p:spTree>
    <p:extLst>
      <p:ext uri="{BB962C8B-B14F-4D97-AF65-F5344CB8AC3E}">
        <p14:creationId xmlns:p14="http://schemas.microsoft.com/office/powerpoint/2010/main" val="915533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15959" y="352032"/>
            <a:ext cx="8876044" cy="683968"/>
          </a:xfrm>
        </p:spPr>
        <p:txBody>
          <a:bodyPr>
            <a:normAutofit/>
          </a:bodyPr>
          <a:lstStyle/>
          <a:p>
            <a:pPr algn="r"/>
            <a:r>
              <a:rPr lang="fr-FR" sz="4000" b="1" dirty="0">
                <a:solidFill>
                  <a:srgbClr val="00B0F0"/>
                </a:solidFill>
                <a:latin typeface="Arial" panose="020B0604020202020204" pitchFamily="34" charset="0"/>
                <a:cs typeface="Arial" panose="020B0604020202020204" pitchFamily="34" charset="0"/>
              </a:rPr>
              <a:t>Que devient la Garantie Jeunes ? </a:t>
            </a:r>
            <a:endParaRPr lang="fr-FR" sz="4000" b="1" dirty="0">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843" y="42326"/>
            <a:ext cx="3074008" cy="1303380"/>
          </a:xfrm>
          <a:prstGeom prst="rect">
            <a:avLst/>
          </a:prstGeom>
        </p:spPr>
      </p:pic>
      <p:sp>
        <p:nvSpPr>
          <p:cNvPr id="5" name="ZoneTexte 4">
            <a:extLst>
              <a:ext uri="{FF2B5EF4-FFF2-40B4-BE49-F238E27FC236}">
                <a16:creationId xmlns="" xmlns:a16="http://schemas.microsoft.com/office/drawing/2014/main" id="{F80AE82B-3344-4A06-832C-7E38B96939FC}"/>
              </a:ext>
            </a:extLst>
          </p:cNvPr>
          <p:cNvSpPr txBox="1"/>
          <p:nvPr/>
        </p:nvSpPr>
        <p:spPr>
          <a:xfrm flipH="1">
            <a:off x="1295404" y="2200279"/>
            <a:ext cx="10376127" cy="3139321"/>
          </a:xfrm>
          <a:prstGeom prst="rect">
            <a:avLst/>
          </a:prstGeom>
          <a:noFill/>
        </p:spPr>
        <p:txBody>
          <a:bodyPr wrap="square" rtlCol="0">
            <a:spAutoFit/>
          </a:bodyPr>
          <a:lstStyle/>
          <a:p>
            <a:pPr marL="285750" indent="-285750" defTabSz="914400">
              <a:buFont typeface="Arial" panose="020B0604020202020204" pitchFamily="34" charset="0"/>
              <a:buChar char="•"/>
            </a:pPr>
            <a:r>
              <a:rPr lang="fr-FR" sz="1800" b="1" dirty="0">
                <a:solidFill>
                  <a:prstClr val="black"/>
                </a:solidFill>
                <a:ea typeface="Calibri" panose="020F0502020204030204" pitchFamily="34" charset="0"/>
                <a:cs typeface="Times New Roman" panose="02020603050405020304" pitchFamily="18" charset="0"/>
              </a:rPr>
              <a:t>Est-ce que le dispositif Garantie jeunes perdure au delà de du déploiement du CEJ le 1</a:t>
            </a:r>
            <a:r>
              <a:rPr lang="fr-FR" sz="1800" b="1" baseline="30000" dirty="0">
                <a:solidFill>
                  <a:prstClr val="black"/>
                </a:solidFill>
                <a:ea typeface="Calibri" panose="020F0502020204030204" pitchFamily="34" charset="0"/>
                <a:cs typeface="Times New Roman" panose="02020603050405020304" pitchFamily="18" charset="0"/>
              </a:rPr>
              <a:t>er</a:t>
            </a:r>
            <a:r>
              <a:rPr lang="fr-FR" sz="1800" b="1" dirty="0">
                <a:solidFill>
                  <a:prstClr val="black"/>
                </a:solidFill>
                <a:ea typeface="Calibri" panose="020F0502020204030204" pitchFamily="34" charset="0"/>
                <a:cs typeface="Times New Roman" panose="02020603050405020304" pitchFamily="18" charset="0"/>
              </a:rPr>
              <a:t> mars ? </a:t>
            </a:r>
          </a:p>
          <a:p>
            <a:pPr defTabSz="914400"/>
            <a:endParaRPr lang="fr-FR" sz="1800" dirty="0">
              <a:solidFill>
                <a:prstClr val="black"/>
              </a:solidFill>
              <a:cs typeface="Times New Roman" panose="02020603050405020304" pitchFamily="18" charset="0"/>
            </a:endParaRPr>
          </a:p>
          <a:p>
            <a:pPr defTabSz="914400"/>
            <a:r>
              <a:rPr lang="fr-FR" sz="1800" dirty="0">
                <a:solidFill>
                  <a:prstClr val="black"/>
                </a:solidFill>
                <a:ea typeface="Calibri" panose="020F0502020204030204" pitchFamily="34" charset="0"/>
                <a:cs typeface="Times New Roman" panose="02020603050405020304" pitchFamily="18" charset="0"/>
              </a:rPr>
              <a:t>Les jeunes engagés dans une Garantie jeunes avant le 1</a:t>
            </a:r>
            <a:r>
              <a:rPr lang="fr-FR" sz="1800" baseline="30000" dirty="0">
                <a:solidFill>
                  <a:prstClr val="black"/>
                </a:solidFill>
                <a:ea typeface="Calibri" panose="020F0502020204030204" pitchFamily="34" charset="0"/>
                <a:cs typeface="Times New Roman" panose="02020603050405020304" pitchFamily="18" charset="0"/>
              </a:rPr>
              <a:t>er</a:t>
            </a:r>
            <a:r>
              <a:rPr lang="fr-FR" sz="1800" dirty="0">
                <a:solidFill>
                  <a:prstClr val="black"/>
                </a:solidFill>
                <a:ea typeface="Calibri" panose="020F0502020204030204" pitchFamily="34" charset="0"/>
                <a:cs typeface="Times New Roman" panose="02020603050405020304" pitchFamily="18" charset="0"/>
              </a:rPr>
              <a:t> mars 2022 peuvent poursuivre leur accompagnement et continuer de percevoir une allocation dans le cadre de la Garantie jeunes jusqu’à son achèvement</a:t>
            </a:r>
          </a:p>
          <a:p>
            <a:pPr defTabSz="914400"/>
            <a:endParaRPr lang="fr-FR" sz="1800" dirty="0">
              <a:solidFill>
                <a:prstClr val="black"/>
              </a:solidFill>
              <a:cs typeface="Times New Roman" panose="02020603050405020304" pitchFamily="18" charset="0"/>
            </a:endParaRPr>
          </a:p>
          <a:p>
            <a:pPr defTabSz="914400"/>
            <a:r>
              <a:rPr lang="fr-FR" sz="1800" dirty="0">
                <a:solidFill>
                  <a:prstClr val="black"/>
                </a:solidFill>
                <a:ea typeface="Calibri" panose="020F0502020204030204" pitchFamily="34" charset="0"/>
                <a:cs typeface="Times New Roman" panose="02020603050405020304" pitchFamily="18" charset="0"/>
              </a:rPr>
              <a:t>Les jeunes, entrés depuis le 1</a:t>
            </a:r>
            <a:r>
              <a:rPr lang="fr-FR" sz="1800" baseline="30000" dirty="0">
                <a:solidFill>
                  <a:prstClr val="black"/>
                </a:solidFill>
                <a:ea typeface="Calibri" panose="020F0502020204030204" pitchFamily="34" charset="0"/>
                <a:cs typeface="Times New Roman" panose="02020603050405020304" pitchFamily="18" charset="0"/>
              </a:rPr>
              <a:t>er</a:t>
            </a:r>
            <a:r>
              <a:rPr lang="fr-FR" sz="1800" dirty="0">
                <a:solidFill>
                  <a:prstClr val="black"/>
                </a:solidFill>
                <a:ea typeface="Calibri" panose="020F0502020204030204" pitchFamily="34" charset="0"/>
                <a:cs typeface="Times New Roman" panose="02020603050405020304" pitchFamily="18" charset="0"/>
              </a:rPr>
              <a:t> décembre 2021 en Garantie Jeunes, pourront s’ils le souhaitent  et sur la base d’un échange avec leur conseiller, notamment au regard de l’intensité du parcours, basculer en CEJ</a:t>
            </a:r>
          </a:p>
          <a:p>
            <a:pPr defTabSz="914400"/>
            <a:endParaRPr lang="fr-FR" sz="1800" dirty="0">
              <a:solidFill>
                <a:prstClr val="black"/>
              </a:solidFill>
              <a:ea typeface="Calibri" panose="020F0502020204030204" pitchFamily="34" charset="0"/>
              <a:cs typeface="Times New Roman" panose="02020603050405020304" pitchFamily="18" charset="0"/>
            </a:endParaRPr>
          </a:p>
          <a:p>
            <a:pPr defTabSz="914400"/>
            <a:endParaRPr lang="fr-FR" sz="1800" dirty="0">
              <a:solidFill>
                <a:prstClr val="black"/>
              </a:solidFill>
              <a:cs typeface="Times New Roman" panose="02020603050405020304" pitchFamily="18" charset="0"/>
            </a:endParaRPr>
          </a:p>
          <a:p>
            <a:pPr defTabSz="914400"/>
            <a:endParaRPr lang="fr-FR" sz="1800" dirty="0">
              <a:solidFill>
                <a:prstClr val="black"/>
              </a:solidFill>
            </a:endParaRPr>
          </a:p>
        </p:txBody>
      </p:sp>
    </p:spTree>
    <p:extLst>
      <p:ext uri="{BB962C8B-B14F-4D97-AF65-F5344CB8AC3E}">
        <p14:creationId xmlns:p14="http://schemas.microsoft.com/office/powerpoint/2010/main" val="1833342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solidFill>
                  <a:prstClr val="black">
                    <a:tint val="75000"/>
                  </a:prstClr>
                </a:solidFill>
              </a:rPr>
              <a:pPr/>
              <a:t>33</a:t>
            </a:fld>
            <a:endParaRPr lang="fr-FR">
              <a:solidFill>
                <a:prstClr val="black">
                  <a:tint val="75000"/>
                </a:prstClr>
              </a:solidFill>
            </a:endParaRPr>
          </a:p>
        </p:txBody>
      </p:sp>
      <p:sp>
        <p:nvSpPr>
          <p:cNvPr id="6" name="Titre 5"/>
          <p:cNvSpPr>
            <a:spLocks noGrp="1"/>
          </p:cNvSpPr>
          <p:nvPr>
            <p:ph type="title"/>
          </p:nvPr>
        </p:nvSpPr>
        <p:spPr>
          <a:xfrm>
            <a:off x="4057447" y="192840"/>
            <a:ext cx="7921412" cy="719988"/>
          </a:xfrm>
        </p:spPr>
        <p:txBody>
          <a:bodyPr>
            <a:normAutofit/>
          </a:bodyPr>
          <a:lstStyle/>
          <a:p>
            <a:pPr algn="r"/>
            <a:r>
              <a:rPr lang="fr-FR" sz="3700" b="1" dirty="0">
                <a:solidFill>
                  <a:srgbClr val="00B0F0"/>
                </a:solidFill>
                <a:latin typeface="Arial" panose="020B0604020202020204" pitchFamily="34" charset="0"/>
                <a:cs typeface="Arial" panose="020B0604020202020204" pitchFamily="34" charset="0"/>
              </a:rPr>
              <a:t>Moyens mobilisés</a:t>
            </a:r>
          </a:p>
        </p:txBody>
      </p:sp>
      <p:pic>
        <p:nvPicPr>
          <p:cNvPr id="3" name="Image 4" descr="Une image contenant carte&#10;&#10;Description générée automatiquement">
            <a:extLst>
              <a:ext uri="{FF2B5EF4-FFF2-40B4-BE49-F238E27FC236}">
                <a16:creationId xmlns="" xmlns:a16="http://schemas.microsoft.com/office/drawing/2014/main" id="{45FC8509-8D2C-4F70-893E-B87DFE1DB7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0325" y="1635476"/>
            <a:ext cx="4403272" cy="3587048"/>
          </a:xfrm>
          <a:prstGeom prst="rect">
            <a:avLst/>
          </a:prstGeom>
        </p:spPr>
      </p:pic>
      <p:sp>
        <p:nvSpPr>
          <p:cNvPr id="10" name="ZoneTexte 9">
            <a:extLst>
              <a:ext uri="{FF2B5EF4-FFF2-40B4-BE49-F238E27FC236}">
                <a16:creationId xmlns="" xmlns:a16="http://schemas.microsoft.com/office/drawing/2014/main" id="{D04CCF2B-D817-4D32-A2CB-377FE53358B1}"/>
              </a:ext>
            </a:extLst>
          </p:cNvPr>
          <p:cNvSpPr txBox="1"/>
          <p:nvPr/>
        </p:nvSpPr>
        <p:spPr>
          <a:xfrm>
            <a:off x="6968787" y="2115266"/>
            <a:ext cx="4024588" cy="3139321"/>
          </a:xfrm>
          <a:prstGeom prst="rect">
            <a:avLst/>
          </a:prstGeom>
          <a:noFill/>
        </p:spPr>
        <p:txBody>
          <a:bodyPr wrap="square" lIns="91440" tIns="45720" rIns="91440" bIns="45720" rtlCol="0" anchor="t">
            <a:spAutoFit/>
          </a:bodyPr>
          <a:lstStyle/>
          <a:p>
            <a:pPr algn="ctr" defTabSz="914400"/>
            <a:r>
              <a:rPr lang="fr-FR" sz="1800" dirty="0">
                <a:solidFill>
                  <a:srgbClr val="F39200"/>
                </a:solidFill>
              </a:rPr>
              <a:t>67 Missions Locales</a:t>
            </a:r>
            <a:endParaRPr lang="fr-FR" sz="1800" dirty="0">
              <a:solidFill>
                <a:srgbClr val="F39200"/>
              </a:solidFill>
              <a:cs typeface="Calibri"/>
            </a:endParaRPr>
          </a:p>
          <a:p>
            <a:pPr algn="ctr" defTabSz="914400"/>
            <a:endParaRPr lang="fr-FR" sz="1800" dirty="0">
              <a:solidFill>
                <a:prstClr val="black"/>
              </a:solidFill>
              <a:cs typeface="Calibri"/>
            </a:endParaRPr>
          </a:p>
          <a:p>
            <a:pPr algn="ctr" defTabSz="914400"/>
            <a:r>
              <a:rPr lang="fr-FR" sz="1800" dirty="0">
                <a:solidFill>
                  <a:srgbClr val="95C11F"/>
                </a:solidFill>
                <a:cs typeface="Calibri"/>
              </a:rPr>
              <a:t>Plus de 300 points d'accueil</a:t>
            </a:r>
          </a:p>
          <a:p>
            <a:pPr algn="ctr" defTabSz="914400"/>
            <a:endParaRPr lang="fr-FR" sz="1800" dirty="0">
              <a:solidFill>
                <a:prstClr val="black"/>
              </a:solidFill>
              <a:cs typeface="Calibri"/>
            </a:endParaRPr>
          </a:p>
          <a:p>
            <a:pPr algn="ctr" defTabSz="914400"/>
            <a:r>
              <a:rPr lang="fr-FR" sz="1800" dirty="0">
                <a:solidFill>
                  <a:srgbClr val="A3195B"/>
                </a:solidFill>
                <a:cs typeface="Calibri"/>
              </a:rPr>
              <a:t>1 200 conseillers mobilisés généralistes et/ou référents d’une thématique</a:t>
            </a:r>
          </a:p>
          <a:p>
            <a:pPr algn="ctr" defTabSz="914400"/>
            <a:endParaRPr lang="fr-FR" sz="1800" dirty="0">
              <a:solidFill>
                <a:srgbClr val="A3195B"/>
              </a:solidFill>
              <a:cs typeface="Calibri"/>
            </a:endParaRPr>
          </a:p>
          <a:p>
            <a:pPr algn="ctr" defTabSz="914400"/>
            <a:r>
              <a:rPr lang="fr-FR" sz="1800" dirty="0">
                <a:solidFill>
                  <a:srgbClr val="F39200"/>
                </a:solidFill>
              </a:rPr>
              <a:t>Equipe dédiée à la mise en œuvre du CEJ animée par un coordinateur CEJ dans chaque Mission Locale</a:t>
            </a:r>
          </a:p>
          <a:p>
            <a:pPr algn="ctr" defTabSz="914400"/>
            <a:endParaRPr lang="fr-FR" sz="1800" dirty="0">
              <a:solidFill>
                <a:prstClr val="black"/>
              </a:solidFill>
              <a:cs typeface="Calibri"/>
            </a:endParaRPr>
          </a:p>
        </p:txBody>
      </p:sp>
      <p:pic>
        <p:nvPicPr>
          <p:cNvPr id="12" name="Image 11">
            <a:extLst>
              <a:ext uri="{FF2B5EF4-FFF2-40B4-BE49-F238E27FC236}">
                <a16:creationId xmlns="" xmlns:a16="http://schemas.microsoft.com/office/drawing/2014/main" id="{517F9E7C-FE5D-44DE-AB49-FD52C756A9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961" y="95960"/>
            <a:ext cx="3074008" cy="1303380"/>
          </a:xfrm>
          <a:prstGeom prst="rect">
            <a:avLst/>
          </a:prstGeom>
        </p:spPr>
      </p:pic>
      <p:sp>
        <p:nvSpPr>
          <p:cNvPr id="13" name="ZoneTexte 12">
            <a:extLst>
              <a:ext uri="{FF2B5EF4-FFF2-40B4-BE49-F238E27FC236}">
                <a16:creationId xmlns="" xmlns:a16="http://schemas.microsoft.com/office/drawing/2014/main" id="{A4C85876-78C3-4DD8-9633-23093E13D451}"/>
              </a:ext>
            </a:extLst>
          </p:cNvPr>
          <p:cNvSpPr txBox="1"/>
          <p:nvPr/>
        </p:nvSpPr>
        <p:spPr>
          <a:xfrm>
            <a:off x="1243787" y="5607569"/>
            <a:ext cx="448981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defTabSz="914400">
              <a:lnSpc>
                <a:spcPct val="200000"/>
              </a:lnSpc>
            </a:pPr>
            <a:r>
              <a:rPr lang="fr-FR" sz="2400" b="1" dirty="0">
                <a:solidFill>
                  <a:prstClr val="black"/>
                </a:solidFill>
                <a:hlinkClick r:id="rId4"/>
              </a:rPr>
              <a:t>https://annuaire.arml-idf.org</a:t>
            </a:r>
            <a:endParaRPr lang="fr-FR" sz="2400" b="1" dirty="0">
              <a:solidFill>
                <a:prstClr val="black"/>
              </a:solidFill>
            </a:endParaRPr>
          </a:p>
        </p:txBody>
      </p:sp>
    </p:spTree>
    <p:extLst>
      <p:ext uri="{BB962C8B-B14F-4D97-AF65-F5344CB8AC3E}">
        <p14:creationId xmlns:p14="http://schemas.microsoft.com/office/powerpoint/2010/main" val="1420776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263" y="0"/>
            <a:ext cx="12191761" cy="6858000"/>
          </a:xfrm>
          <a:prstGeom prst="rect">
            <a:avLst/>
          </a:prstGeom>
          <a:ln>
            <a:noFill/>
          </a:ln>
        </p:spPr>
      </p:pic>
      <p:sp>
        <p:nvSpPr>
          <p:cNvPr id="89" name="TextShape 1"/>
          <p:cNvSpPr txBox="1"/>
          <p:nvPr/>
        </p:nvSpPr>
        <p:spPr>
          <a:xfrm>
            <a:off x="2765878" y="3356995"/>
            <a:ext cx="6660620" cy="1181324"/>
          </a:xfrm>
          <a:prstGeom prst="rect">
            <a:avLst/>
          </a:prstGeom>
          <a:noFill/>
          <a:ln>
            <a:noFill/>
          </a:ln>
        </p:spPr>
        <p:txBody>
          <a:bodyPr lIns="88994" tIns="45718" rIns="88994" bIns="45718" anchor="ctr"/>
          <a:lstStyle/>
          <a:p>
            <a:pPr algn="ctr"/>
            <a:r>
              <a:rPr lang="fr-FR" sz="4000" b="1" spc="-1" dirty="0" smtClean="0">
                <a:solidFill>
                  <a:srgbClr val="0070C0"/>
                </a:solidFill>
                <a:latin typeface="Calibri"/>
              </a:rPr>
              <a:t>TEMPS D’ECHANGES</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778134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263" y="0"/>
            <a:ext cx="12191761" cy="6858000"/>
          </a:xfrm>
          <a:prstGeom prst="rect">
            <a:avLst/>
          </a:prstGeom>
          <a:ln>
            <a:noFill/>
          </a:ln>
        </p:spPr>
      </p:pic>
      <p:sp>
        <p:nvSpPr>
          <p:cNvPr id="89" name="TextShape 1"/>
          <p:cNvSpPr txBox="1"/>
          <p:nvPr/>
        </p:nvSpPr>
        <p:spPr>
          <a:xfrm>
            <a:off x="2243692" y="3356995"/>
            <a:ext cx="7704856" cy="1181324"/>
          </a:xfrm>
          <a:prstGeom prst="rect">
            <a:avLst/>
          </a:prstGeom>
          <a:noFill/>
          <a:ln>
            <a:noFill/>
          </a:ln>
        </p:spPr>
        <p:txBody>
          <a:bodyPr lIns="88994" tIns="45718" rIns="88994" bIns="45718" anchor="ctr"/>
          <a:lstStyle/>
          <a:p>
            <a:r>
              <a:rPr lang="fr-FR" sz="4000" b="1" spc="-1" dirty="0">
                <a:solidFill>
                  <a:srgbClr val="0070C0"/>
                </a:solidFill>
                <a:latin typeface="Calibri"/>
              </a:rPr>
              <a:t>2</a:t>
            </a:r>
            <a:r>
              <a:rPr lang="fr-FR" sz="4000" b="1" spc="-1" dirty="0" smtClean="0">
                <a:solidFill>
                  <a:srgbClr val="0070C0"/>
                </a:solidFill>
                <a:latin typeface="Calibri"/>
              </a:rPr>
              <a:t>) Evénements organisés au printemps</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291985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p:nvPr/>
        </p:nvPicPr>
        <p:blipFill>
          <a:blip r:embed="rId2" cstate="email">
            <a:extLst>
              <a:ext uri="{28A0092B-C50C-407E-A947-70E740481C1C}">
                <a14:useLocalDpi xmlns:a14="http://schemas.microsoft.com/office/drawing/2010/main"/>
              </a:ext>
            </a:extLst>
          </a:blip>
          <a:stretch/>
        </p:blipFill>
        <p:spPr>
          <a:xfrm>
            <a:off x="8" y="25540"/>
            <a:ext cx="12191999" cy="6858000"/>
          </a:xfrm>
          <a:prstGeom prst="rect">
            <a:avLst/>
          </a:prstGeom>
          <a:ln>
            <a:noFill/>
          </a:ln>
        </p:spPr>
      </p:pic>
      <p:sp>
        <p:nvSpPr>
          <p:cNvPr id="5" name="TextShape 1"/>
          <p:cNvSpPr txBox="1"/>
          <p:nvPr/>
        </p:nvSpPr>
        <p:spPr>
          <a:xfrm>
            <a:off x="479376" y="2348880"/>
            <a:ext cx="11665296" cy="720080"/>
          </a:xfrm>
          <a:prstGeom prst="rect">
            <a:avLst/>
          </a:prstGeom>
          <a:noFill/>
          <a:ln>
            <a:noFill/>
          </a:ln>
        </p:spPr>
        <p:txBody>
          <a:bodyPr lIns="88994" tIns="45718" rIns="88994" bIns="45718" anchor="ctr"/>
          <a:lstStyle/>
          <a:p>
            <a:r>
              <a:rPr lang="fr-FR" sz="2800" b="1" dirty="0">
                <a:solidFill>
                  <a:srgbClr val="0070C0"/>
                </a:solidFill>
                <a:latin typeface="Calibri" panose="020F0502020204030204" pitchFamily="34" charset="0"/>
                <a:cs typeface="Calibri" panose="020F0502020204030204" pitchFamily="34" charset="0"/>
              </a:rPr>
              <a:t>Présentation du Salon Jeunes d’avenirs des 12-13 avril et du Challenge Alternance et Stages Jeunes d’avenirs – France bleu du 28 mars au 30 mai</a:t>
            </a:r>
            <a:endParaRPr lang="fr-FR" sz="2800" b="1" spc="-1" dirty="0">
              <a:solidFill>
                <a:srgbClr val="0070C0"/>
              </a:solidFill>
              <a:latin typeface="Calibri" panose="020F0502020204030204" pitchFamily="34" charset="0"/>
              <a:cs typeface="Calibri" panose="020F0502020204030204" pitchFamily="34" charset="0"/>
            </a:endParaRPr>
          </a:p>
        </p:txBody>
      </p:sp>
      <p:sp>
        <p:nvSpPr>
          <p:cNvPr id="22" name="TextShape 1"/>
          <p:cNvSpPr txBox="1"/>
          <p:nvPr/>
        </p:nvSpPr>
        <p:spPr>
          <a:xfrm>
            <a:off x="479376" y="3717032"/>
            <a:ext cx="10120997" cy="1583254"/>
          </a:xfrm>
          <a:prstGeom prst="rect">
            <a:avLst/>
          </a:prstGeom>
          <a:noFill/>
          <a:ln>
            <a:noFill/>
          </a:ln>
        </p:spPr>
        <p:txBody>
          <a:bodyPr lIns="88994" tIns="45718" rIns="88994" bIns="45718" anchor="ctr"/>
          <a:lstStyle/>
          <a:p>
            <a:r>
              <a:rPr lang="fr-FR" sz="2800" spc="-1" dirty="0">
                <a:solidFill>
                  <a:srgbClr val="000000"/>
                </a:solidFill>
                <a:latin typeface="Calibri" panose="020F0502020204030204" pitchFamily="34" charset="0"/>
                <a:cs typeface="Calibri" panose="020F0502020204030204" pitchFamily="34" charset="0"/>
              </a:rPr>
              <a:t>Intervention </a:t>
            </a:r>
            <a:r>
              <a:rPr lang="fr-FR" sz="2800" spc="-1" dirty="0" smtClean="0">
                <a:solidFill>
                  <a:srgbClr val="000000"/>
                </a:solidFill>
                <a:latin typeface="Calibri" panose="020F0502020204030204" pitchFamily="34" charset="0"/>
                <a:cs typeface="Calibri" panose="020F0502020204030204" pitchFamily="34" charset="0"/>
              </a:rPr>
              <a:t>de :</a:t>
            </a:r>
          </a:p>
          <a:p>
            <a:r>
              <a:rPr lang="fr-FR" sz="2800" b="1" dirty="0" smtClean="0">
                <a:latin typeface="Calibri" panose="020F0502020204030204" pitchFamily="34" charset="0"/>
                <a:cs typeface="Calibri" panose="020F0502020204030204" pitchFamily="34" charset="0"/>
              </a:rPr>
              <a:t>Louison </a:t>
            </a:r>
            <a:r>
              <a:rPr lang="fr-FR" sz="2800" b="1" dirty="0">
                <a:latin typeface="Calibri" panose="020F0502020204030204" pitchFamily="34" charset="0"/>
                <a:cs typeface="Calibri" panose="020F0502020204030204" pitchFamily="34" charset="0"/>
              </a:rPr>
              <a:t>VALADE</a:t>
            </a:r>
            <a:r>
              <a:rPr lang="fr-FR" sz="2800" dirty="0">
                <a:latin typeface="Calibri" panose="020F0502020204030204" pitchFamily="34" charset="0"/>
                <a:cs typeface="Calibri" panose="020F0502020204030204" pitchFamily="34" charset="0"/>
              </a:rPr>
              <a:t>, Coordinatrice de projets AEF </a:t>
            </a:r>
            <a:r>
              <a:rPr lang="fr-FR" sz="2800" dirty="0" smtClean="0">
                <a:latin typeface="Calibri" panose="020F0502020204030204" pitchFamily="34" charset="0"/>
                <a:cs typeface="Calibri" panose="020F0502020204030204" pitchFamily="34" charset="0"/>
              </a:rPr>
              <a:t>Info</a:t>
            </a:r>
          </a:p>
          <a:p>
            <a:r>
              <a:rPr lang="fr-FR" sz="2800" b="1" dirty="0" smtClean="0">
                <a:latin typeface="Calibri" panose="020F0502020204030204" pitchFamily="34" charset="0"/>
                <a:cs typeface="Calibri" panose="020F0502020204030204" pitchFamily="34" charset="0"/>
              </a:rPr>
              <a:t>Anna </a:t>
            </a:r>
            <a:r>
              <a:rPr lang="fr-FR" sz="2800" b="1" dirty="0">
                <a:latin typeface="Calibri" panose="020F0502020204030204" pitchFamily="34" charset="0"/>
                <a:cs typeface="Calibri" panose="020F0502020204030204" pitchFamily="34" charset="0"/>
              </a:rPr>
              <a:t>MAZELIER, </a:t>
            </a:r>
            <a:r>
              <a:rPr lang="fr-FR" sz="2800" dirty="0">
                <a:latin typeface="Calibri" panose="020F0502020204030204" pitchFamily="34" charset="0"/>
                <a:cs typeface="Calibri" panose="020F0502020204030204" pitchFamily="34" charset="0"/>
              </a:rPr>
              <a:t>Relations Institutionnelles et Cheffe de projet </a:t>
            </a:r>
            <a:r>
              <a:rPr lang="fr-FR" sz="2800" dirty="0" smtClean="0">
                <a:latin typeface="Calibri" panose="020F0502020204030204" pitchFamily="34" charset="0"/>
                <a:cs typeface="Calibri" panose="020F0502020204030204" pitchFamily="34" charset="0"/>
              </a:rPr>
              <a:t>JDAR</a:t>
            </a:r>
          </a:p>
          <a:p>
            <a:endParaRPr lang="fr-FR" sz="2800" dirty="0">
              <a:latin typeface="Calibri" panose="020F0502020204030204" pitchFamily="34" charset="0"/>
              <a:cs typeface="Calibri" panose="020F0502020204030204" pitchFamily="34" charset="0"/>
            </a:endParaRPr>
          </a:p>
          <a:p>
            <a:r>
              <a:rPr lang="fr-FR" sz="2800" i="1" spc="-1" dirty="0" smtClean="0">
                <a:solidFill>
                  <a:srgbClr val="000000"/>
                </a:solidFill>
                <a:latin typeface="Calibri" panose="020F0502020204030204" pitchFamily="34" charset="0"/>
                <a:cs typeface="Calibri" panose="020F0502020204030204" pitchFamily="34" charset="0"/>
              </a:rPr>
              <a:t>Contacts </a:t>
            </a:r>
            <a:r>
              <a:rPr lang="fr-FR" sz="2800" i="1" spc="-1" dirty="0">
                <a:solidFill>
                  <a:srgbClr val="000000"/>
                </a:solidFill>
                <a:latin typeface="Calibri" panose="020F0502020204030204" pitchFamily="34" charset="0"/>
                <a:cs typeface="Calibri" panose="020F0502020204030204" pitchFamily="34" charset="0"/>
              </a:rPr>
              <a:t>: </a:t>
            </a:r>
            <a:r>
              <a:rPr lang="fr-FR" sz="2800" i="1" spc="-1" dirty="0" smtClean="0">
                <a:solidFill>
                  <a:srgbClr val="000000"/>
                </a:solidFill>
                <a:latin typeface="Calibri" panose="020F0502020204030204" pitchFamily="34" charset="0"/>
                <a:cs typeface="Calibri" panose="020F0502020204030204" pitchFamily="34" charset="0"/>
                <a:hlinkClick r:id="rId3"/>
              </a:rPr>
              <a:t>louison.valade@aefinfo.fr</a:t>
            </a:r>
            <a:r>
              <a:rPr lang="fr-FR" sz="2800" i="1" spc="-1" dirty="0">
                <a:solidFill>
                  <a:srgbClr val="000000"/>
                </a:solidFill>
                <a:latin typeface="Calibri" panose="020F0502020204030204" pitchFamily="34" charset="0"/>
                <a:cs typeface="Calibri" panose="020F0502020204030204" pitchFamily="34" charset="0"/>
              </a:rPr>
              <a:t> / </a:t>
            </a:r>
            <a:r>
              <a:rPr lang="fr-FR" sz="2800" i="1" spc="-1" dirty="0" smtClean="0">
                <a:solidFill>
                  <a:srgbClr val="000000"/>
                </a:solidFill>
                <a:latin typeface="Calibri" panose="020F0502020204030204" pitchFamily="34" charset="0"/>
                <a:cs typeface="Calibri" panose="020F0502020204030204" pitchFamily="34" charset="0"/>
                <a:hlinkClick r:id="rId4"/>
              </a:rPr>
              <a:t>anna.mazelier@aefinfo.fr</a:t>
            </a:r>
            <a:endParaRPr lang="fr-FR" sz="2800" dirty="0">
              <a:latin typeface="Calibri" panose="020F0502020204030204" pitchFamily="34" charset="0"/>
              <a:cs typeface="Calibri" panose="020F0502020204030204" pitchFamily="34" charset="0"/>
            </a:endParaRPr>
          </a:p>
          <a:p>
            <a:endParaRPr lang="fr-FR" sz="2800" spc="-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35925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journal, signe&#10;&#10;Description générée automatiquement">
            <a:extLst>
              <a:ext uri="{FF2B5EF4-FFF2-40B4-BE49-F238E27FC236}">
                <a16:creationId xmlns="" xmlns:a16="http://schemas.microsoft.com/office/drawing/2014/main" id="{9E7026B8-8560-4750-8118-566E37001C0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12320" y="1395300"/>
            <a:ext cx="2967355" cy="1770522"/>
          </a:xfrm>
          <a:prstGeom prst="rect">
            <a:avLst/>
          </a:prstGeom>
        </p:spPr>
      </p:pic>
      <p:sp>
        <p:nvSpPr>
          <p:cNvPr id="6" name="Rectangle 5">
            <a:extLst>
              <a:ext uri="{FF2B5EF4-FFF2-40B4-BE49-F238E27FC236}">
                <a16:creationId xmlns="" xmlns:a16="http://schemas.microsoft.com/office/drawing/2014/main" id="{3BA0BE5F-3888-4C69-B0F2-E93A93F6F985}"/>
              </a:ext>
            </a:extLst>
          </p:cNvPr>
          <p:cNvSpPr/>
          <p:nvPr/>
        </p:nvSpPr>
        <p:spPr>
          <a:xfrm>
            <a:off x="0" y="-19050"/>
            <a:ext cx="12192000" cy="213360"/>
          </a:xfrm>
          <a:prstGeom prst="rect">
            <a:avLst/>
          </a:prstGeom>
          <a:solidFill>
            <a:srgbClr val="00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prstClr val="white"/>
              </a:solidFill>
            </a:endParaRPr>
          </a:p>
        </p:txBody>
      </p:sp>
      <p:sp>
        <p:nvSpPr>
          <p:cNvPr id="7" name="ZoneTexte 6">
            <a:extLst>
              <a:ext uri="{FF2B5EF4-FFF2-40B4-BE49-F238E27FC236}">
                <a16:creationId xmlns="" xmlns:a16="http://schemas.microsoft.com/office/drawing/2014/main" id="{CE0681A8-FF1D-4423-B61C-0B1AB9412E68}"/>
              </a:ext>
            </a:extLst>
          </p:cNvPr>
          <p:cNvSpPr txBox="1"/>
          <p:nvPr/>
        </p:nvSpPr>
        <p:spPr>
          <a:xfrm>
            <a:off x="1871662" y="421322"/>
            <a:ext cx="8448675" cy="584775"/>
          </a:xfrm>
          <a:prstGeom prst="rect">
            <a:avLst/>
          </a:prstGeom>
          <a:noFill/>
        </p:spPr>
        <p:txBody>
          <a:bodyPr wrap="square" rtlCol="0">
            <a:spAutoFit/>
          </a:bodyPr>
          <a:lstStyle/>
          <a:p>
            <a:pPr algn="ctr" defTabSz="914400"/>
            <a:r>
              <a:rPr lang="fr-FR" sz="3200" b="1" dirty="0">
                <a:solidFill>
                  <a:srgbClr val="FF8C42"/>
                </a:solidFill>
                <a:latin typeface="Cera Pro" pitchFamily="50" charset="0"/>
              </a:rPr>
              <a:t>Du 28 mars au 31 mai 2022</a:t>
            </a:r>
          </a:p>
        </p:txBody>
      </p:sp>
      <p:sp>
        <p:nvSpPr>
          <p:cNvPr id="8" name="ZoneTexte 7">
            <a:extLst>
              <a:ext uri="{FF2B5EF4-FFF2-40B4-BE49-F238E27FC236}">
                <a16:creationId xmlns="" xmlns:a16="http://schemas.microsoft.com/office/drawing/2014/main" id="{3F1242C3-D2DA-45F1-A213-88C9A85220AC}"/>
              </a:ext>
            </a:extLst>
          </p:cNvPr>
          <p:cNvSpPr txBox="1"/>
          <p:nvPr/>
        </p:nvSpPr>
        <p:spPr>
          <a:xfrm>
            <a:off x="1871662" y="5350672"/>
            <a:ext cx="8448675" cy="707886"/>
          </a:xfrm>
          <a:prstGeom prst="rect">
            <a:avLst/>
          </a:prstGeom>
          <a:noFill/>
        </p:spPr>
        <p:txBody>
          <a:bodyPr wrap="square" rtlCol="0">
            <a:spAutoFit/>
          </a:bodyPr>
          <a:lstStyle/>
          <a:p>
            <a:pPr algn="ctr" defTabSz="914400"/>
            <a:r>
              <a:rPr lang="fr-FR" sz="4000" b="1" dirty="0">
                <a:solidFill>
                  <a:srgbClr val="FF8C42"/>
                </a:solidFill>
                <a:latin typeface="Cera Pro" pitchFamily="50" charset="0"/>
              </a:rPr>
              <a:t>OBJECTIF 100 000 MATCHS</a:t>
            </a:r>
          </a:p>
        </p:txBody>
      </p:sp>
      <p:sp>
        <p:nvSpPr>
          <p:cNvPr id="10" name="ZoneTexte 9">
            <a:extLst>
              <a:ext uri="{FF2B5EF4-FFF2-40B4-BE49-F238E27FC236}">
                <a16:creationId xmlns="" xmlns:a16="http://schemas.microsoft.com/office/drawing/2014/main" id="{B4C3D921-565C-4B90-A3C1-D24D2CB3D726}"/>
              </a:ext>
            </a:extLst>
          </p:cNvPr>
          <p:cNvSpPr txBox="1"/>
          <p:nvPr/>
        </p:nvSpPr>
        <p:spPr>
          <a:xfrm>
            <a:off x="528635" y="3796954"/>
            <a:ext cx="11134726" cy="1200329"/>
          </a:xfrm>
          <a:prstGeom prst="rect">
            <a:avLst/>
          </a:prstGeom>
          <a:noFill/>
        </p:spPr>
        <p:txBody>
          <a:bodyPr wrap="square">
            <a:spAutoFit/>
          </a:bodyPr>
          <a:lstStyle/>
          <a:p>
            <a:pPr algn="ctr" defTabSz="914400"/>
            <a:r>
              <a:rPr lang="fr-FR" sz="1800" b="1" dirty="0">
                <a:solidFill>
                  <a:prstClr val="black"/>
                </a:solidFill>
                <a:latin typeface="Cera Pro" pitchFamily="50" charset="0"/>
              </a:rPr>
              <a:t>Un partenariat pour communiquer en proximité avec les territoires </a:t>
            </a:r>
            <a:br>
              <a:rPr lang="fr-FR" sz="1800" b="1" dirty="0">
                <a:solidFill>
                  <a:prstClr val="black"/>
                </a:solidFill>
                <a:latin typeface="Cera Pro" pitchFamily="50" charset="0"/>
              </a:rPr>
            </a:br>
            <a:endParaRPr lang="fr-FR" sz="1800" dirty="0">
              <a:solidFill>
                <a:prstClr val="black"/>
              </a:solidFill>
              <a:latin typeface="Cera Pro" pitchFamily="50" charset="0"/>
            </a:endParaRPr>
          </a:p>
          <a:p>
            <a:pPr algn="ctr" defTabSz="914400"/>
            <a:r>
              <a:rPr lang="fr-FR" sz="1800" i="1" dirty="0">
                <a:solidFill>
                  <a:prstClr val="black"/>
                </a:solidFill>
                <a:latin typeface="Cera Pro" pitchFamily="50" charset="0"/>
              </a:rPr>
              <a:t>le Groupe AEF Info, créateur des salons Jeunes d’Avenirs, s’associe une nouvelle fois avec France Bleu dans le cadre de la mobilisation des antennes du Groupe Radio France pour la jeunesse</a:t>
            </a:r>
            <a:endParaRPr lang="fr-FR" sz="1800" i="1" dirty="0">
              <a:solidFill>
                <a:prstClr val="black"/>
              </a:solidFill>
            </a:endParaRPr>
          </a:p>
        </p:txBody>
      </p:sp>
    </p:spTree>
    <p:extLst>
      <p:ext uri="{BB962C8B-B14F-4D97-AF65-F5344CB8AC3E}">
        <p14:creationId xmlns:p14="http://schemas.microsoft.com/office/powerpoint/2010/main" val="3635955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5670A123-DE60-4A80-B93B-B9B94CAD04E9}"/>
              </a:ext>
            </a:extLst>
          </p:cNvPr>
          <p:cNvSpPr txBox="1"/>
          <p:nvPr/>
        </p:nvSpPr>
        <p:spPr>
          <a:xfrm>
            <a:off x="316228" y="768194"/>
            <a:ext cx="9361172" cy="1653594"/>
          </a:xfrm>
          <a:prstGeom prst="rect">
            <a:avLst/>
          </a:prstGeom>
          <a:noFill/>
        </p:spPr>
        <p:txBody>
          <a:bodyPr wrap="square">
            <a:spAutoFit/>
          </a:bodyPr>
          <a:lstStyle/>
          <a:p>
            <a:pPr marL="457200" lvl="1" algn="just" defTabSz="914400">
              <a:lnSpc>
                <a:spcPct val="107000"/>
              </a:lnSpc>
            </a:pPr>
            <a:r>
              <a:rPr lang="fr-FR" sz="2400" b="1" dirty="0">
                <a:solidFill>
                  <a:srgbClr val="FF8C42"/>
                </a:solidFill>
                <a:latin typeface="Cera Pro" pitchFamily="50" charset="0"/>
                <a:ea typeface="Calibri" panose="020F0502020204030204" pitchFamily="34" charset="0"/>
                <a:cs typeface="Times New Roman" panose="02020603050405020304" pitchFamily="18" charset="0"/>
              </a:rPr>
              <a:t>POUR QUI ?</a:t>
            </a:r>
          </a:p>
          <a:p>
            <a:pPr marL="457200" lvl="1" algn="just" defTabSz="914400">
              <a:lnSpc>
                <a:spcPct val="107000"/>
              </a:lnSpc>
            </a:pPr>
            <a:endParaRPr lang="fr-FR" sz="1800" dirty="0">
              <a:solidFill>
                <a:prstClr val="black"/>
              </a:solidFill>
              <a:latin typeface="Cera Pro" pitchFamily="50" charset="0"/>
              <a:ea typeface="Calibri" panose="020F0502020204030204" pitchFamily="34" charset="0"/>
              <a:cs typeface="Times New Roman" panose="02020603050405020304" pitchFamily="18" charset="0"/>
            </a:endParaRPr>
          </a:p>
          <a:p>
            <a:pPr marL="800100" lvl="1" indent="-342900" algn="just" defTabSz="914400">
              <a:lnSpc>
                <a:spcPct val="107000"/>
              </a:lnSpc>
              <a:buFont typeface="Symbol" panose="05050102010706020507" pitchFamily="18" charset="2"/>
              <a:buChar char=""/>
            </a:pPr>
            <a:r>
              <a:rPr lang="fr-FR" sz="1800" dirty="0">
                <a:solidFill>
                  <a:srgbClr val="00AFC8"/>
                </a:solidFill>
                <a:latin typeface="Cera Pro" pitchFamily="50" charset="0"/>
                <a:ea typeface="Calibri" panose="020F0502020204030204" pitchFamily="34" charset="0"/>
                <a:cs typeface="Times New Roman" panose="02020603050405020304" pitchFamily="18" charset="0"/>
              </a:rPr>
              <a:t>Tous les jeunes de 16 à 30 ans</a:t>
            </a:r>
            <a:r>
              <a:rPr lang="fr-FR" sz="1800" dirty="0">
                <a:solidFill>
                  <a:prstClr val="black"/>
                </a:solidFill>
                <a:latin typeface="Cera Pro" pitchFamily="50" charset="0"/>
                <a:ea typeface="Calibri" panose="020F0502020204030204" pitchFamily="34" charset="0"/>
                <a:cs typeface="Times New Roman" panose="02020603050405020304" pitchFamily="18" charset="0"/>
              </a:rPr>
              <a:t>, à la recherche d’une alternance, d’un stage, d’une mission en service civique pour la rentrée 2022/2023</a:t>
            </a:r>
          </a:p>
          <a:p>
            <a:pPr marL="285750" indent="-285750" defTabSz="914400">
              <a:buFont typeface="Arial" panose="020B0604020202020204" pitchFamily="34" charset="0"/>
              <a:buChar char="•"/>
            </a:pPr>
            <a:endParaRPr lang="fr-FR" sz="1800" dirty="0">
              <a:solidFill>
                <a:prstClr val="black"/>
              </a:solidFill>
              <a:latin typeface="Cera Pro" pitchFamily="50" charset="0"/>
            </a:endParaRPr>
          </a:p>
        </p:txBody>
      </p:sp>
      <p:pic>
        <p:nvPicPr>
          <p:cNvPr id="6" name="Image 5" descr="Une image contenant texte, journal, signe&#10;&#10;Description générée automatiquement">
            <a:extLst>
              <a:ext uri="{FF2B5EF4-FFF2-40B4-BE49-F238E27FC236}">
                <a16:creationId xmlns="" xmlns:a16="http://schemas.microsoft.com/office/drawing/2014/main" id="{46998541-2BC4-4DD0-8C24-9D8C8C7B7A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98378" y="381393"/>
            <a:ext cx="1977394" cy="1179845"/>
          </a:xfrm>
          <a:prstGeom prst="rect">
            <a:avLst/>
          </a:prstGeom>
        </p:spPr>
      </p:pic>
      <p:sp>
        <p:nvSpPr>
          <p:cNvPr id="7" name="Rectangle 6">
            <a:extLst>
              <a:ext uri="{FF2B5EF4-FFF2-40B4-BE49-F238E27FC236}">
                <a16:creationId xmlns="" xmlns:a16="http://schemas.microsoft.com/office/drawing/2014/main" id="{B61650A8-2728-48D8-BC9F-732A9EA366DB}"/>
              </a:ext>
            </a:extLst>
          </p:cNvPr>
          <p:cNvSpPr/>
          <p:nvPr/>
        </p:nvSpPr>
        <p:spPr>
          <a:xfrm>
            <a:off x="0" y="-19050"/>
            <a:ext cx="12192000" cy="213360"/>
          </a:xfrm>
          <a:prstGeom prst="rect">
            <a:avLst/>
          </a:prstGeom>
          <a:solidFill>
            <a:srgbClr val="00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prstClr val="white"/>
              </a:solidFill>
            </a:endParaRPr>
          </a:p>
        </p:txBody>
      </p:sp>
      <p:sp>
        <p:nvSpPr>
          <p:cNvPr id="9" name="ZoneTexte 8">
            <a:extLst>
              <a:ext uri="{FF2B5EF4-FFF2-40B4-BE49-F238E27FC236}">
                <a16:creationId xmlns="" xmlns:a16="http://schemas.microsoft.com/office/drawing/2014/main" id="{359636A6-28B8-4A67-941C-C9D263A85CA7}"/>
              </a:ext>
            </a:extLst>
          </p:cNvPr>
          <p:cNvSpPr txBox="1"/>
          <p:nvPr/>
        </p:nvSpPr>
        <p:spPr>
          <a:xfrm>
            <a:off x="316228" y="2316213"/>
            <a:ext cx="11237597" cy="3906326"/>
          </a:xfrm>
          <a:prstGeom prst="rect">
            <a:avLst/>
          </a:prstGeom>
          <a:noFill/>
        </p:spPr>
        <p:txBody>
          <a:bodyPr wrap="square">
            <a:spAutoFit/>
          </a:bodyPr>
          <a:lstStyle/>
          <a:p>
            <a:pPr marL="800100" lvl="1" indent="-342900" algn="just" defTabSz="914400">
              <a:lnSpc>
                <a:spcPct val="107000"/>
              </a:lnSpc>
              <a:buFont typeface="Symbol" panose="05050102010706020507" pitchFamily="18" charset="2"/>
              <a:buChar char=""/>
            </a:pPr>
            <a:r>
              <a:rPr lang="fr-FR" sz="1800" dirty="0">
                <a:solidFill>
                  <a:srgbClr val="00AFC8"/>
                </a:solidFill>
                <a:latin typeface="Cera Pro" pitchFamily="50" charset="0"/>
                <a:ea typeface="Calibri" panose="020F0502020204030204" pitchFamily="34" charset="0"/>
                <a:cs typeface="Times New Roman" panose="02020603050405020304" pitchFamily="18" charset="0"/>
              </a:rPr>
              <a:t>Tous niveaux d’études</a:t>
            </a:r>
            <a:r>
              <a:rPr lang="fr-FR" sz="1800" dirty="0">
                <a:solidFill>
                  <a:prstClr val="black"/>
                </a:solidFill>
                <a:latin typeface="Cera Pro" pitchFamily="50" charset="0"/>
                <a:ea typeface="Calibri" panose="020F0502020204030204" pitchFamily="34" charset="0"/>
                <a:cs typeface="Times New Roman" panose="02020603050405020304" pitchFamily="18" charset="0"/>
              </a:rPr>
              <a:t>, du non diplômé à BAC+5</a:t>
            </a:r>
          </a:p>
          <a:p>
            <a:pPr marL="457200" lvl="1" algn="just" defTabSz="914400">
              <a:lnSpc>
                <a:spcPct val="107000"/>
              </a:lnSpc>
            </a:pPr>
            <a:endParaRPr lang="fr-FR" sz="1800" dirty="0">
              <a:solidFill>
                <a:prstClr val="black"/>
              </a:solidFill>
              <a:latin typeface="Cera Pro" pitchFamily="50" charset="0"/>
              <a:ea typeface="Calibri" panose="020F0502020204030204" pitchFamily="34" charset="0"/>
              <a:cs typeface="Times New Roman" panose="02020603050405020304" pitchFamily="18" charset="0"/>
            </a:endParaRPr>
          </a:p>
          <a:p>
            <a:pPr marL="800100" lvl="1" indent="-342900" algn="just" defTabSz="914400">
              <a:lnSpc>
                <a:spcPct val="107000"/>
              </a:lnSpc>
              <a:buFont typeface="Symbol" panose="05050102010706020507" pitchFamily="18" charset="2"/>
              <a:buChar char=""/>
            </a:pPr>
            <a:r>
              <a:rPr lang="fr-FR" sz="1800" dirty="0">
                <a:solidFill>
                  <a:srgbClr val="00AFC8"/>
                </a:solidFill>
                <a:latin typeface="Cera Pro" pitchFamily="50" charset="0"/>
                <a:ea typeface="Calibri" panose="020F0502020204030204" pitchFamily="34" charset="0"/>
                <a:cs typeface="Times New Roman" panose="02020603050405020304" pitchFamily="18" charset="0"/>
              </a:rPr>
              <a:t>Tous les types de stage,</a:t>
            </a:r>
            <a:r>
              <a:rPr lang="fr-FR" sz="1800" dirty="0">
                <a:solidFill>
                  <a:prstClr val="black"/>
                </a:solidFill>
                <a:latin typeface="Cera Pro" pitchFamily="50" charset="0"/>
                <a:ea typeface="Calibri" panose="020F0502020204030204" pitchFamily="34" charset="0"/>
                <a:cs typeface="Times New Roman" panose="02020603050405020304" pitchFamily="18" charset="0"/>
              </a:rPr>
              <a:t> de la 3</a:t>
            </a:r>
            <a:r>
              <a:rPr lang="fr-FR" sz="1800" baseline="30000" dirty="0">
                <a:solidFill>
                  <a:prstClr val="black"/>
                </a:solidFill>
                <a:latin typeface="Cera Pro" pitchFamily="50" charset="0"/>
                <a:ea typeface="Calibri" panose="020F0502020204030204" pitchFamily="34" charset="0"/>
                <a:cs typeface="Times New Roman" panose="02020603050405020304" pitchFamily="18" charset="0"/>
              </a:rPr>
              <a:t>ème</a:t>
            </a:r>
            <a:r>
              <a:rPr lang="fr-FR" sz="1800" dirty="0">
                <a:solidFill>
                  <a:prstClr val="black"/>
                </a:solidFill>
                <a:latin typeface="Cera Pro" pitchFamily="50" charset="0"/>
                <a:ea typeface="Calibri" panose="020F0502020204030204" pitchFamily="34" charset="0"/>
                <a:cs typeface="Times New Roman" panose="02020603050405020304" pitchFamily="18" charset="0"/>
              </a:rPr>
              <a:t> aux niveaux les plus élevés de l’enseignement supérieur, ainsi que pour les personnes en recherche de stages de confirmation de projet professionnel dans le cadre de leurs parcours d’insertion</a:t>
            </a:r>
          </a:p>
          <a:p>
            <a:pPr marL="457200" lvl="1" algn="just" defTabSz="914400">
              <a:lnSpc>
                <a:spcPct val="107000"/>
              </a:lnSpc>
            </a:pPr>
            <a:endParaRPr lang="fr-FR" sz="1800" dirty="0">
              <a:solidFill>
                <a:prstClr val="black"/>
              </a:solidFill>
              <a:latin typeface="Cera Pro" pitchFamily="50" charset="0"/>
              <a:ea typeface="Calibri" panose="020F0502020204030204" pitchFamily="34" charset="0"/>
              <a:cs typeface="Times New Roman" panose="02020603050405020304" pitchFamily="18" charset="0"/>
            </a:endParaRPr>
          </a:p>
          <a:p>
            <a:pPr marL="800100" lvl="1" indent="-342900" algn="just" defTabSz="914400">
              <a:lnSpc>
                <a:spcPct val="107000"/>
              </a:lnSpc>
              <a:buFont typeface="Symbol" panose="05050102010706020507" pitchFamily="18" charset="2"/>
              <a:buChar char=""/>
            </a:pPr>
            <a:r>
              <a:rPr lang="fr-FR" sz="1800" dirty="0">
                <a:solidFill>
                  <a:srgbClr val="00AFC8"/>
                </a:solidFill>
                <a:latin typeface="Cera Pro" pitchFamily="50" charset="0"/>
                <a:ea typeface="Calibri" panose="020F0502020204030204" pitchFamily="34" charset="0"/>
                <a:cs typeface="Times New Roman" panose="02020603050405020304" pitchFamily="18" charset="0"/>
              </a:rPr>
              <a:t>Toutes les entreprises,</a:t>
            </a:r>
            <a:r>
              <a:rPr lang="fr-FR" sz="1800" dirty="0">
                <a:solidFill>
                  <a:prstClr val="black"/>
                </a:solidFill>
                <a:latin typeface="Cera Pro" pitchFamily="50" charset="0"/>
                <a:ea typeface="Calibri" panose="020F0502020204030204" pitchFamily="34" charset="0"/>
                <a:cs typeface="Times New Roman" panose="02020603050405020304" pitchFamily="18" charset="0"/>
              </a:rPr>
              <a:t> de l’artisan aux grands groupes</a:t>
            </a:r>
          </a:p>
          <a:p>
            <a:pPr marL="457200" lvl="1" algn="just" defTabSz="914400">
              <a:lnSpc>
                <a:spcPct val="107000"/>
              </a:lnSpc>
            </a:pPr>
            <a:endParaRPr lang="fr-FR" sz="1800" dirty="0">
              <a:solidFill>
                <a:prstClr val="black"/>
              </a:solidFill>
              <a:latin typeface="Cera Pro" pitchFamily="50" charset="0"/>
              <a:ea typeface="Calibri" panose="020F0502020204030204" pitchFamily="34" charset="0"/>
              <a:cs typeface="Times New Roman" panose="02020603050405020304" pitchFamily="18" charset="0"/>
            </a:endParaRPr>
          </a:p>
          <a:p>
            <a:pPr marL="800100" lvl="1" indent="-342900" algn="just" defTabSz="914400">
              <a:lnSpc>
                <a:spcPct val="107000"/>
              </a:lnSpc>
              <a:buFont typeface="Symbol" panose="05050102010706020507" pitchFamily="18" charset="2"/>
              <a:buChar char=""/>
            </a:pPr>
            <a:r>
              <a:rPr lang="fr-FR" sz="1800" dirty="0">
                <a:solidFill>
                  <a:srgbClr val="00AFC8"/>
                </a:solidFill>
                <a:latin typeface="Cera Pro" pitchFamily="50" charset="0"/>
                <a:ea typeface="Calibri" panose="020F0502020204030204" pitchFamily="34" charset="0"/>
                <a:cs typeface="Times New Roman" panose="02020603050405020304" pitchFamily="18" charset="0"/>
              </a:rPr>
              <a:t>Tous les CFA et organismes de formation </a:t>
            </a:r>
            <a:r>
              <a:rPr lang="fr-FR" sz="1800" dirty="0">
                <a:solidFill>
                  <a:prstClr val="black"/>
                </a:solidFill>
                <a:latin typeface="Cera Pro" pitchFamily="50" charset="0"/>
                <a:ea typeface="Calibri" panose="020F0502020204030204" pitchFamily="34" charset="0"/>
                <a:cs typeface="Times New Roman" panose="02020603050405020304" pitchFamily="18" charset="0"/>
              </a:rPr>
              <a:t>qui recrutent en </a:t>
            </a:r>
            <a:r>
              <a:rPr lang="fr-FR" sz="1800" dirty="0">
                <a:solidFill>
                  <a:srgbClr val="000000"/>
                </a:solidFill>
                <a:latin typeface="Cera Pro" pitchFamily="50" charset="0"/>
                <a:ea typeface="Calibri" panose="020F0502020204030204" pitchFamily="34" charset="0"/>
                <a:cs typeface="Times New Roman" panose="02020603050405020304" pitchFamily="18" charset="0"/>
              </a:rPr>
              <a:t>alternance (et prépa-apprentissage)</a:t>
            </a:r>
          </a:p>
          <a:p>
            <a:pPr marL="457200" lvl="1" algn="just" defTabSz="914400">
              <a:lnSpc>
                <a:spcPct val="107000"/>
              </a:lnSpc>
            </a:pPr>
            <a:endParaRPr lang="fr-FR" sz="1800" dirty="0">
              <a:solidFill>
                <a:srgbClr val="000000"/>
              </a:solidFill>
              <a:latin typeface="Cera Pro" pitchFamily="50" charset="0"/>
              <a:ea typeface="Calibri" panose="020F0502020204030204" pitchFamily="34" charset="0"/>
              <a:cs typeface="Times New Roman" panose="02020603050405020304" pitchFamily="18" charset="0"/>
            </a:endParaRPr>
          </a:p>
          <a:p>
            <a:pPr marL="800100" lvl="1" indent="-342900" algn="just" defTabSz="914400">
              <a:lnSpc>
                <a:spcPct val="107000"/>
              </a:lnSpc>
              <a:buFont typeface="Symbol" panose="05050102010706020507" pitchFamily="18" charset="2"/>
              <a:buChar char=""/>
            </a:pPr>
            <a:r>
              <a:rPr lang="fr-FR" sz="1800" dirty="0">
                <a:solidFill>
                  <a:srgbClr val="00AFC8"/>
                </a:solidFill>
                <a:latin typeface="Cera Pro" pitchFamily="50" charset="0"/>
                <a:ea typeface="Calibri" panose="020F0502020204030204" pitchFamily="34" charset="0"/>
                <a:cs typeface="Times New Roman" panose="02020603050405020304" pitchFamily="18" charset="0"/>
              </a:rPr>
              <a:t>Toutes les branches professionnelles </a:t>
            </a:r>
            <a:r>
              <a:rPr lang="fr-FR" sz="1800" dirty="0">
                <a:solidFill>
                  <a:prstClr val="black"/>
                </a:solidFill>
                <a:latin typeface="Cera Pro" pitchFamily="50" charset="0"/>
                <a:ea typeface="Calibri" panose="020F0502020204030204" pitchFamily="34" charset="0"/>
                <a:cs typeface="Times New Roman" panose="02020603050405020304" pitchFamily="18" charset="0"/>
              </a:rPr>
              <a:t>qui recrutent en alternance pour leurs adhérents</a:t>
            </a:r>
          </a:p>
          <a:p>
            <a:pPr marL="285750" indent="-285750" defTabSz="914400">
              <a:buFont typeface="Arial" panose="020B0604020202020204" pitchFamily="34" charset="0"/>
              <a:buChar char="•"/>
            </a:pPr>
            <a:endParaRPr lang="fr-FR" sz="1800" dirty="0">
              <a:solidFill>
                <a:prstClr val="black"/>
              </a:solidFill>
              <a:latin typeface="Cera Pro" pitchFamily="50" charset="0"/>
            </a:endParaRPr>
          </a:p>
          <a:p>
            <a:pPr marL="285750" indent="-285750" defTabSz="914400">
              <a:buFont typeface="Arial" panose="020B0604020202020204" pitchFamily="34" charset="0"/>
              <a:buChar char="•"/>
            </a:pPr>
            <a:endParaRPr lang="fr-FR" sz="1800" dirty="0">
              <a:solidFill>
                <a:prstClr val="black"/>
              </a:solidFill>
              <a:latin typeface="Cera Pro" pitchFamily="50" charset="0"/>
            </a:endParaRPr>
          </a:p>
        </p:txBody>
      </p:sp>
    </p:spTree>
    <p:extLst>
      <p:ext uri="{BB962C8B-B14F-4D97-AF65-F5344CB8AC3E}">
        <p14:creationId xmlns:p14="http://schemas.microsoft.com/office/powerpoint/2010/main" val="2253910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5B592BB1-6F30-47E2-9823-FCF2956F461A}"/>
              </a:ext>
            </a:extLst>
          </p:cNvPr>
          <p:cNvSpPr txBox="1"/>
          <p:nvPr/>
        </p:nvSpPr>
        <p:spPr>
          <a:xfrm>
            <a:off x="316228" y="634355"/>
            <a:ext cx="11559544" cy="2465227"/>
          </a:xfrm>
          <a:prstGeom prst="rect">
            <a:avLst/>
          </a:prstGeom>
          <a:noFill/>
        </p:spPr>
        <p:txBody>
          <a:bodyPr wrap="square">
            <a:spAutoFit/>
          </a:bodyPr>
          <a:lstStyle/>
          <a:p>
            <a:pPr marL="457200" lvl="1" algn="just" defTabSz="914400">
              <a:lnSpc>
                <a:spcPct val="107000"/>
              </a:lnSpc>
            </a:pPr>
            <a:r>
              <a:rPr lang="fr-FR" sz="2400" b="1" dirty="0">
                <a:solidFill>
                  <a:srgbClr val="FF8C42"/>
                </a:solidFill>
                <a:latin typeface="Cera Pro" pitchFamily="50" charset="0"/>
                <a:ea typeface="Calibri" panose="020F0502020204030204" pitchFamily="34" charset="0"/>
                <a:cs typeface="Times New Roman" panose="02020603050405020304" pitchFamily="18" charset="0"/>
              </a:rPr>
              <a:t>QUELS OUTILS ?</a:t>
            </a:r>
          </a:p>
          <a:p>
            <a:pPr marL="457200" lvl="1" algn="just" defTabSz="914400">
              <a:lnSpc>
                <a:spcPct val="107000"/>
              </a:lnSpc>
            </a:pPr>
            <a:endParaRPr lang="fr-FR" sz="1800" dirty="0">
              <a:solidFill>
                <a:prstClr val="black"/>
              </a:solidFill>
              <a:latin typeface="Cera Pro" pitchFamily="50" charset="0"/>
              <a:ea typeface="Calibri" panose="020F0502020204030204" pitchFamily="34" charset="0"/>
              <a:cs typeface="Times New Roman" panose="02020603050405020304" pitchFamily="18" charset="0"/>
            </a:endParaRPr>
          </a:p>
          <a:p>
            <a:pPr marL="457200" lvl="1" algn="just" defTabSz="914400">
              <a:lnSpc>
                <a:spcPct val="107000"/>
              </a:lnSpc>
            </a:pPr>
            <a:endParaRPr lang="fr-FR" sz="1800" dirty="0">
              <a:solidFill>
                <a:prstClr val="black"/>
              </a:solidFill>
              <a:latin typeface="Cera Pro" pitchFamily="50" charset="0"/>
              <a:ea typeface="Calibri" panose="020F0502020204030204" pitchFamily="34" charset="0"/>
              <a:cs typeface="Times New Roman" panose="02020603050405020304" pitchFamily="18" charset="0"/>
            </a:endParaRPr>
          </a:p>
          <a:p>
            <a:pPr marL="742950" lvl="1" indent="-285750" defTabSz="914400">
              <a:buFont typeface="Arial" panose="020B0604020202020204" pitchFamily="34" charset="0"/>
              <a:buChar char="•"/>
            </a:pPr>
            <a:r>
              <a:rPr lang="fr-FR" sz="1800" dirty="0">
                <a:solidFill>
                  <a:srgbClr val="00AFC8"/>
                </a:solidFill>
                <a:latin typeface="Cera Pro" pitchFamily="50" charset="0"/>
              </a:rPr>
              <a:t>Une plateforme nationale de mise en relation </a:t>
            </a:r>
            <a:r>
              <a:rPr lang="fr-FR" sz="1800" dirty="0">
                <a:solidFill>
                  <a:prstClr val="black"/>
                </a:solidFill>
                <a:latin typeface="Cera Pro" pitchFamily="50" charset="0"/>
              </a:rPr>
              <a:t>avec des employeurs qui recrutent sur des offres d’alternance, de stages mais aussi de services civiques</a:t>
            </a:r>
            <a:br>
              <a:rPr lang="fr-FR" sz="1800" dirty="0">
                <a:solidFill>
                  <a:prstClr val="black"/>
                </a:solidFill>
                <a:latin typeface="Cera Pro" pitchFamily="50" charset="0"/>
              </a:rPr>
            </a:br>
            <a:endParaRPr lang="fr-FR" sz="1800" dirty="0">
              <a:solidFill>
                <a:prstClr val="black"/>
              </a:solidFill>
              <a:latin typeface="Cera Pro" pitchFamily="50" charset="0"/>
            </a:endParaRPr>
          </a:p>
          <a:p>
            <a:pPr marL="457200" lvl="1" defTabSz="914400"/>
            <a:r>
              <a:rPr lang="fr-FR" sz="1800" b="1" dirty="0">
                <a:solidFill>
                  <a:srgbClr val="FF8C42"/>
                </a:solidFill>
                <a:latin typeface="Cera Pro" pitchFamily="50" charset="0"/>
              </a:rPr>
              <a:t>     </a:t>
            </a:r>
            <a:r>
              <a:rPr lang="fr-FR" sz="1800" b="1" dirty="0">
                <a:solidFill>
                  <a:srgbClr val="FF8C42"/>
                </a:solidFill>
                <a:latin typeface="Cera Pro" pitchFamily="50" charset="0"/>
                <a:hlinkClick r:id="rId2">
                  <a:extLst>
                    <a:ext uri="{A12FA001-AC4F-418D-AE19-62706E023703}">
                      <ahyp:hlinkClr xmlns="" xmlns:ahyp="http://schemas.microsoft.com/office/drawing/2018/hyperlinkcolor" val="tx"/>
                    </a:ext>
                  </a:extLst>
                </a:hlinkClick>
              </a:rPr>
              <a:t>https://alternance-stage.jeunesdavenirs.fr</a:t>
            </a:r>
            <a:r>
              <a:rPr lang="fr-FR" sz="1800" b="1" dirty="0">
                <a:solidFill>
                  <a:srgbClr val="FF8C42"/>
                </a:solidFill>
                <a:latin typeface="Cera Pro" pitchFamily="50" charset="0"/>
              </a:rPr>
              <a:t>  </a:t>
            </a:r>
            <a:br>
              <a:rPr lang="fr-FR" sz="1800" b="1" dirty="0">
                <a:solidFill>
                  <a:srgbClr val="FF8C42"/>
                </a:solidFill>
                <a:latin typeface="Cera Pro" pitchFamily="50" charset="0"/>
              </a:rPr>
            </a:br>
            <a:r>
              <a:rPr lang="fr-FR" sz="1800" b="1" dirty="0">
                <a:solidFill>
                  <a:srgbClr val="FF8C42"/>
                </a:solidFill>
                <a:latin typeface="Cera Pro" pitchFamily="50" charset="0"/>
              </a:rPr>
              <a:t>     </a:t>
            </a:r>
            <a:r>
              <a:rPr lang="fr-FR" sz="1800" dirty="0">
                <a:solidFill>
                  <a:prstClr val="black"/>
                </a:solidFill>
                <a:latin typeface="Cera Pro" pitchFamily="50" charset="0"/>
              </a:rPr>
              <a:t>(ouverture du site le 14 mars et début du Challenge le 28 mars)</a:t>
            </a:r>
          </a:p>
        </p:txBody>
      </p:sp>
      <p:pic>
        <p:nvPicPr>
          <p:cNvPr id="5" name="Image 4" descr="Une image contenant texte, journal, signe&#10;&#10;Description générée automatiquement">
            <a:extLst>
              <a:ext uri="{FF2B5EF4-FFF2-40B4-BE49-F238E27FC236}">
                <a16:creationId xmlns="" xmlns:a16="http://schemas.microsoft.com/office/drawing/2014/main" id="{C13DDB19-9BB8-4C30-AE5B-4885E1AA69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98378" y="362343"/>
            <a:ext cx="1977394" cy="1179845"/>
          </a:xfrm>
          <a:prstGeom prst="rect">
            <a:avLst/>
          </a:prstGeom>
        </p:spPr>
      </p:pic>
      <p:sp>
        <p:nvSpPr>
          <p:cNvPr id="6" name="Rectangle 5">
            <a:extLst>
              <a:ext uri="{FF2B5EF4-FFF2-40B4-BE49-F238E27FC236}">
                <a16:creationId xmlns="" xmlns:a16="http://schemas.microsoft.com/office/drawing/2014/main" id="{D7F4E8AE-0AAE-4919-9CF9-A52E63DB92D1}"/>
              </a:ext>
            </a:extLst>
          </p:cNvPr>
          <p:cNvSpPr/>
          <p:nvPr/>
        </p:nvSpPr>
        <p:spPr>
          <a:xfrm>
            <a:off x="0" y="-19050"/>
            <a:ext cx="12192000" cy="213360"/>
          </a:xfrm>
          <a:prstGeom prst="rect">
            <a:avLst/>
          </a:prstGeom>
          <a:solidFill>
            <a:srgbClr val="00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prstClr val="white"/>
              </a:solidFill>
            </a:endParaRPr>
          </a:p>
        </p:txBody>
      </p:sp>
      <p:sp>
        <p:nvSpPr>
          <p:cNvPr id="7" name="ZoneTexte 6">
            <a:extLst>
              <a:ext uri="{FF2B5EF4-FFF2-40B4-BE49-F238E27FC236}">
                <a16:creationId xmlns="" xmlns:a16="http://schemas.microsoft.com/office/drawing/2014/main" id="{69129EE6-9768-4738-BA2F-6F4F047D4540}"/>
              </a:ext>
            </a:extLst>
          </p:cNvPr>
          <p:cNvSpPr txBox="1"/>
          <p:nvPr/>
        </p:nvSpPr>
        <p:spPr>
          <a:xfrm>
            <a:off x="316228" y="3266045"/>
            <a:ext cx="11237597" cy="3925690"/>
          </a:xfrm>
          <a:prstGeom prst="rect">
            <a:avLst/>
          </a:prstGeom>
          <a:noFill/>
        </p:spPr>
        <p:txBody>
          <a:bodyPr wrap="square">
            <a:spAutoFit/>
          </a:bodyPr>
          <a:lstStyle/>
          <a:p>
            <a:pPr marL="800100" lvl="1" indent="-342900" algn="just" defTabSz="914400">
              <a:lnSpc>
                <a:spcPct val="107000"/>
              </a:lnSpc>
              <a:buFont typeface="Arial" panose="020B0604020202020204" pitchFamily="34" charset="0"/>
              <a:buChar char="•"/>
            </a:pPr>
            <a:r>
              <a:rPr lang="fr-FR" sz="1800" dirty="0">
                <a:solidFill>
                  <a:srgbClr val="00AFC8"/>
                </a:solidFill>
                <a:latin typeface="Cera Pro" pitchFamily="50" charset="0"/>
                <a:ea typeface="Calibri" panose="020F0502020204030204" pitchFamily="34" charset="0"/>
                <a:cs typeface="Times New Roman" panose="02020603050405020304" pitchFamily="18" charset="0"/>
              </a:rPr>
              <a:t>Un module d’aide à la création de CV</a:t>
            </a:r>
          </a:p>
          <a:p>
            <a:pPr marL="800100" lvl="1" indent="-342900" algn="just" defTabSz="914400">
              <a:lnSpc>
                <a:spcPct val="107000"/>
              </a:lnSpc>
              <a:buFont typeface="Symbol" panose="05050102010706020507" pitchFamily="18" charset="2"/>
              <a:buChar char=""/>
            </a:pPr>
            <a:endParaRPr lang="fr-FR" sz="1800" dirty="0">
              <a:solidFill>
                <a:srgbClr val="00AFC8"/>
              </a:solidFill>
              <a:latin typeface="Cera Pro" pitchFamily="50" charset="0"/>
              <a:ea typeface="Calibri" panose="020F0502020204030204" pitchFamily="34" charset="0"/>
              <a:cs typeface="Times New Roman" panose="02020603050405020304" pitchFamily="18" charset="0"/>
            </a:endParaRPr>
          </a:p>
          <a:p>
            <a:pPr marL="800100" lvl="1" indent="-342900" algn="just" defTabSz="914400">
              <a:lnSpc>
                <a:spcPct val="107000"/>
              </a:lnSpc>
              <a:buFont typeface="Arial" panose="020B0604020202020204" pitchFamily="34" charset="0"/>
              <a:buChar char="•"/>
            </a:pPr>
            <a:r>
              <a:rPr lang="fr-FR" sz="1800" dirty="0">
                <a:solidFill>
                  <a:srgbClr val="00AFC8"/>
                </a:solidFill>
                <a:latin typeface="Cera Pro" pitchFamily="50" charset="0"/>
                <a:ea typeface="Calibri" panose="020F0502020204030204" pitchFamily="34" charset="0"/>
                <a:cs typeface="Times New Roman" panose="02020603050405020304" pitchFamily="18" charset="0"/>
              </a:rPr>
              <a:t>Le </a:t>
            </a:r>
            <a:r>
              <a:rPr lang="fr-FR" sz="1800" dirty="0" err="1">
                <a:solidFill>
                  <a:srgbClr val="00AFC8"/>
                </a:solidFill>
                <a:latin typeface="Cera Pro" pitchFamily="50" charset="0"/>
                <a:ea typeface="Calibri" panose="020F0502020204030204" pitchFamily="34" charset="0"/>
                <a:cs typeface="Times New Roman" panose="02020603050405020304" pitchFamily="18" charset="0"/>
              </a:rPr>
              <a:t>Cvcatcher</a:t>
            </a:r>
            <a:r>
              <a:rPr lang="fr-FR" sz="1800" dirty="0">
                <a:solidFill>
                  <a:srgbClr val="00AFC8"/>
                </a:solidFill>
                <a:latin typeface="Cera Pro" pitchFamily="50" charset="0"/>
                <a:ea typeface="Calibri" panose="020F0502020204030204" pitchFamily="34" charset="0"/>
                <a:cs typeface="Times New Roman" panose="02020603050405020304" pitchFamily="18" charset="0"/>
              </a:rPr>
              <a:t>, </a:t>
            </a:r>
            <a:r>
              <a:rPr lang="fr-FR" sz="1800" dirty="0">
                <a:solidFill>
                  <a:prstClr val="black"/>
                </a:solidFill>
                <a:latin typeface="Cera Pro" pitchFamily="50" charset="0"/>
                <a:ea typeface="Calibri" panose="020F0502020204030204" pitchFamily="34" charset="0"/>
                <a:cs typeface="Times New Roman" panose="02020603050405020304" pitchFamily="18" charset="0"/>
              </a:rPr>
              <a:t>pour accompagner sur une recherche d’offres adaptées</a:t>
            </a:r>
          </a:p>
          <a:p>
            <a:pPr marL="800100" lvl="1" indent="-342900" algn="just" defTabSz="914400">
              <a:lnSpc>
                <a:spcPct val="107000"/>
              </a:lnSpc>
              <a:buFont typeface="Arial" panose="020B0604020202020204" pitchFamily="34" charset="0"/>
              <a:buChar char="•"/>
            </a:pPr>
            <a:endParaRPr lang="fr-FR" sz="1800" dirty="0">
              <a:solidFill>
                <a:prstClr val="black"/>
              </a:solidFill>
              <a:latin typeface="Cera Pro" pitchFamily="50" charset="0"/>
              <a:ea typeface="Calibri" panose="020F0502020204030204" pitchFamily="34" charset="0"/>
              <a:cs typeface="Times New Roman" panose="02020603050405020304" pitchFamily="18" charset="0"/>
            </a:endParaRPr>
          </a:p>
          <a:p>
            <a:pPr marL="800100" lvl="1" indent="-342900" algn="just" defTabSz="914400">
              <a:lnSpc>
                <a:spcPct val="107000"/>
              </a:lnSpc>
              <a:buFont typeface="Arial" panose="020B0604020202020204" pitchFamily="34" charset="0"/>
              <a:buChar char="•"/>
            </a:pPr>
            <a:r>
              <a:rPr lang="fr-FR" sz="1800" dirty="0">
                <a:solidFill>
                  <a:srgbClr val="00AFC8"/>
                </a:solidFill>
                <a:latin typeface="Cera Pro" pitchFamily="50" charset="0"/>
                <a:ea typeface="Calibri" panose="020F0502020204030204" pitchFamily="34" charset="0"/>
                <a:cs typeface="Times New Roman" panose="02020603050405020304" pitchFamily="18" charset="0"/>
              </a:rPr>
              <a:t>La création d’alertes </a:t>
            </a:r>
            <a:r>
              <a:rPr lang="fr-FR" sz="1800" dirty="0">
                <a:solidFill>
                  <a:prstClr val="black"/>
                </a:solidFill>
                <a:latin typeface="Cera Pro" pitchFamily="50" charset="0"/>
                <a:ea typeface="Calibri" panose="020F0502020204030204" pitchFamily="34" charset="0"/>
                <a:cs typeface="Times New Roman" panose="02020603050405020304" pitchFamily="18" charset="0"/>
              </a:rPr>
              <a:t>paramétrables sur les offres les plus adaptées au profil de chacun</a:t>
            </a:r>
          </a:p>
          <a:p>
            <a:pPr marL="800100" lvl="1" indent="-342900" algn="just" defTabSz="914400">
              <a:lnSpc>
                <a:spcPct val="107000"/>
              </a:lnSpc>
              <a:buFont typeface="Arial" panose="020B0604020202020204" pitchFamily="34" charset="0"/>
              <a:buChar char="•"/>
            </a:pPr>
            <a:endParaRPr lang="fr-FR" sz="1800" dirty="0">
              <a:solidFill>
                <a:prstClr val="black"/>
              </a:solidFill>
              <a:latin typeface="Cera Pro" pitchFamily="50" charset="0"/>
              <a:ea typeface="Calibri" panose="020F0502020204030204" pitchFamily="34" charset="0"/>
              <a:cs typeface="Times New Roman" panose="02020603050405020304" pitchFamily="18" charset="0"/>
            </a:endParaRPr>
          </a:p>
          <a:p>
            <a:pPr marL="800100" lvl="1" indent="-342900" algn="just" defTabSz="914400">
              <a:lnSpc>
                <a:spcPct val="107000"/>
              </a:lnSpc>
              <a:buFont typeface="Arial" panose="020B0604020202020204" pitchFamily="34" charset="0"/>
              <a:buChar char="•"/>
            </a:pPr>
            <a:r>
              <a:rPr lang="fr-FR" sz="1800" dirty="0">
                <a:solidFill>
                  <a:srgbClr val="00AFC8"/>
                </a:solidFill>
                <a:latin typeface="Cera Pro" pitchFamily="50" charset="0"/>
                <a:ea typeface="Calibri" panose="020F0502020204030204" pitchFamily="34" charset="0"/>
                <a:cs typeface="Times New Roman" panose="02020603050405020304" pitchFamily="18" charset="0"/>
              </a:rPr>
              <a:t>Les offres exclusives</a:t>
            </a:r>
            <a:r>
              <a:rPr lang="fr-FR" sz="1800" dirty="0">
                <a:solidFill>
                  <a:prstClr val="black"/>
                </a:solidFill>
                <a:latin typeface="Cera Pro" pitchFamily="50" charset="0"/>
                <a:ea typeface="Calibri" panose="020F0502020204030204" pitchFamily="34" charset="0"/>
                <a:cs typeface="Times New Roman" panose="02020603050405020304" pitchFamily="18" charset="0"/>
              </a:rPr>
              <a:t> des partenaires d’AEF Info</a:t>
            </a:r>
          </a:p>
          <a:p>
            <a:pPr marL="800100" lvl="1" indent="-342900" algn="just" defTabSz="914400">
              <a:lnSpc>
                <a:spcPct val="107000"/>
              </a:lnSpc>
              <a:buFont typeface="Arial" panose="020B0604020202020204" pitchFamily="34" charset="0"/>
              <a:buChar char="•"/>
            </a:pPr>
            <a:endParaRPr lang="fr-FR" sz="1800" dirty="0">
              <a:solidFill>
                <a:srgbClr val="00AFC8"/>
              </a:solidFill>
              <a:latin typeface="Cera Pro" pitchFamily="50" charset="0"/>
              <a:ea typeface="Calibri" panose="020F0502020204030204" pitchFamily="34" charset="0"/>
              <a:cs typeface="Times New Roman" panose="02020603050405020304" pitchFamily="18" charset="0"/>
            </a:endParaRPr>
          </a:p>
          <a:p>
            <a:pPr marL="800100" lvl="1" indent="-342900" algn="just" defTabSz="914400">
              <a:lnSpc>
                <a:spcPct val="107000"/>
              </a:lnSpc>
              <a:buFont typeface="Arial" panose="020B0604020202020204" pitchFamily="34" charset="0"/>
              <a:buChar char="•"/>
            </a:pPr>
            <a:r>
              <a:rPr lang="fr-FR" sz="1800" dirty="0">
                <a:solidFill>
                  <a:srgbClr val="00AFC8"/>
                </a:solidFill>
                <a:latin typeface="Cera Pro" pitchFamily="50" charset="0"/>
                <a:ea typeface="Calibri" panose="020F0502020204030204" pitchFamily="34" charset="0"/>
                <a:cs typeface="Times New Roman" panose="02020603050405020304" pitchFamily="18" charset="0"/>
              </a:rPr>
              <a:t>La hotline JDAR, </a:t>
            </a:r>
            <a:r>
              <a:rPr lang="fr-FR" sz="1800" dirty="0">
                <a:solidFill>
                  <a:prstClr val="black"/>
                </a:solidFill>
                <a:latin typeface="Cera Pro" pitchFamily="50" charset="0"/>
                <a:ea typeface="Calibri" panose="020F0502020204030204" pitchFamily="34" charset="0"/>
                <a:cs typeface="Times New Roman" panose="02020603050405020304" pitchFamily="18" charset="0"/>
              </a:rPr>
              <a:t>pour coacher les Jeunes Non-Accompagnés repérés sur la plateforme et les orienter vers le PRIJ, les Missions Locales, Pôle Emploi </a:t>
            </a:r>
            <a:r>
              <a:rPr lang="fr-FR" sz="1800" dirty="0" err="1">
                <a:solidFill>
                  <a:prstClr val="black"/>
                </a:solidFill>
                <a:latin typeface="Cera Pro" pitchFamily="50" charset="0"/>
                <a:ea typeface="Calibri" panose="020F0502020204030204" pitchFamily="34" charset="0"/>
                <a:cs typeface="Times New Roman" panose="02020603050405020304" pitchFamily="18" charset="0"/>
              </a:rPr>
              <a:t>etc</a:t>
            </a:r>
            <a:r>
              <a:rPr lang="fr-FR" sz="1800" dirty="0">
                <a:solidFill>
                  <a:prstClr val="black"/>
                </a:solidFill>
                <a:latin typeface="Cera Pro" pitchFamily="50" charset="0"/>
                <a:ea typeface="Calibri" panose="020F0502020204030204" pitchFamily="34" charset="0"/>
                <a:cs typeface="Times New Roman" panose="02020603050405020304" pitchFamily="18" charset="0"/>
              </a:rPr>
              <a:t> dans le cadre de leur remobilisation</a:t>
            </a:r>
            <a:endParaRPr lang="fr-FR" sz="1800" dirty="0">
              <a:solidFill>
                <a:srgbClr val="00AFC8"/>
              </a:solidFill>
              <a:latin typeface="Cera Pro" pitchFamily="50" charset="0"/>
              <a:ea typeface="Calibri" panose="020F0502020204030204" pitchFamily="34" charset="0"/>
              <a:cs typeface="Times New Roman" panose="02020603050405020304" pitchFamily="18" charset="0"/>
            </a:endParaRPr>
          </a:p>
          <a:p>
            <a:pPr marL="800100" lvl="1" indent="-342900" algn="just" defTabSz="914400">
              <a:lnSpc>
                <a:spcPct val="107000"/>
              </a:lnSpc>
              <a:buFont typeface="Symbol" panose="05050102010706020507" pitchFamily="18" charset="2"/>
              <a:buChar char=""/>
            </a:pPr>
            <a:endParaRPr lang="fr-FR" sz="1800" dirty="0">
              <a:solidFill>
                <a:srgbClr val="00AFC8"/>
              </a:solidFill>
              <a:latin typeface="Cera Pro" pitchFamily="50" charset="0"/>
              <a:cs typeface="Times New Roman" panose="02020603050405020304" pitchFamily="18" charset="0"/>
            </a:endParaRPr>
          </a:p>
          <a:p>
            <a:pPr marL="800100" lvl="1" indent="-342900" algn="just" defTabSz="914400">
              <a:lnSpc>
                <a:spcPct val="107000"/>
              </a:lnSpc>
              <a:buFont typeface="Symbol" panose="05050102010706020507" pitchFamily="18" charset="2"/>
              <a:buChar char=""/>
            </a:pPr>
            <a:endParaRPr lang="fr-FR" sz="1800" dirty="0">
              <a:solidFill>
                <a:prstClr val="black"/>
              </a:solidFill>
              <a:latin typeface="Cera Pro" pitchFamily="50" charset="0"/>
            </a:endParaRPr>
          </a:p>
          <a:p>
            <a:pPr marL="285750" indent="-285750" defTabSz="914400">
              <a:buFont typeface="Arial" panose="020B0604020202020204" pitchFamily="34" charset="0"/>
              <a:buChar char="•"/>
            </a:pPr>
            <a:endParaRPr lang="fr-FR" sz="1800" dirty="0">
              <a:solidFill>
                <a:prstClr val="black"/>
              </a:solidFill>
              <a:latin typeface="Cera Pro" pitchFamily="50" charset="0"/>
            </a:endParaRPr>
          </a:p>
        </p:txBody>
      </p:sp>
    </p:spTree>
    <p:extLst>
      <p:ext uri="{BB962C8B-B14F-4D97-AF65-F5344CB8AC3E}">
        <p14:creationId xmlns:p14="http://schemas.microsoft.com/office/powerpoint/2010/main" val="613049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263" y="0"/>
            <a:ext cx="12191761" cy="6858000"/>
          </a:xfrm>
          <a:prstGeom prst="rect">
            <a:avLst/>
          </a:prstGeom>
          <a:ln>
            <a:noFill/>
          </a:ln>
        </p:spPr>
      </p:pic>
      <p:sp>
        <p:nvSpPr>
          <p:cNvPr id="89" name="TextShape 1"/>
          <p:cNvSpPr txBox="1"/>
          <p:nvPr/>
        </p:nvSpPr>
        <p:spPr>
          <a:xfrm>
            <a:off x="2243692" y="3356995"/>
            <a:ext cx="7704856" cy="1181324"/>
          </a:xfrm>
          <a:prstGeom prst="rect">
            <a:avLst/>
          </a:prstGeom>
          <a:noFill/>
          <a:ln>
            <a:noFill/>
          </a:ln>
        </p:spPr>
        <p:txBody>
          <a:bodyPr lIns="88994" tIns="45718" rIns="88994" bIns="45718" anchor="ctr"/>
          <a:lstStyle/>
          <a:p>
            <a:r>
              <a:rPr lang="fr-FR" sz="4000" b="1" spc="-1" dirty="0">
                <a:solidFill>
                  <a:srgbClr val="0070C0"/>
                </a:solidFill>
                <a:latin typeface="Calibri"/>
              </a:rPr>
              <a:t>1) </a:t>
            </a:r>
            <a:r>
              <a:rPr lang="fr-FR" sz="4000" b="1" spc="-1" dirty="0" smtClean="0">
                <a:solidFill>
                  <a:srgbClr val="0070C0"/>
                </a:solidFill>
                <a:latin typeface="Calibri"/>
              </a:rPr>
              <a:t>Le contrat d’engagement jeune (CEJ)</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706902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5B592BB1-6F30-47E2-9823-FCF2956F461A}"/>
              </a:ext>
            </a:extLst>
          </p:cNvPr>
          <p:cNvSpPr txBox="1"/>
          <p:nvPr/>
        </p:nvSpPr>
        <p:spPr>
          <a:xfrm>
            <a:off x="316228" y="768194"/>
            <a:ext cx="9361172" cy="2011000"/>
          </a:xfrm>
          <a:prstGeom prst="rect">
            <a:avLst/>
          </a:prstGeom>
          <a:noFill/>
        </p:spPr>
        <p:txBody>
          <a:bodyPr wrap="square">
            <a:spAutoFit/>
          </a:bodyPr>
          <a:lstStyle/>
          <a:p>
            <a:pPr marL="457200" lvl="1" algn="just" defTabSz="914400">
              <a:lnSpc>
                <a:spcPct val="107000"/>
              </a:lnSpc>
            </a:pPr>
            <a:r>
              <a:rPr lang="fr-FR" sz="2800" b="1" dirty="0">
                <a:solidFill>
                  <a:srgbClr val="FF8C42"/>
                </a:solidFill>
                <a:latin typeface="Cera Pro" pitchFamily="50" charset="0"/>
                <a:ea typeface="Calibri" panose="020F0502020204030204" pitchFamily="34" charset="0"/>
                <a:cs typeface="Times New Roman" panose="02020603050405020304" pitchFamily="18" charset="0"/>
              </a:rPr>
              <a:t>QUELS OBJECTIFS ?</a:t>
            </a:r>
          </a:p>
          <a:p>
            <a:pPr marL="457200" lvl="1" algn="just" defTabSz="914400">
              <a:lnSpc>
                <a:spcPct val="107000"/>
              </a:lnSpc>
            </a:pPr>
            <a:endParaRPr lang="fr-FR" sz="1800" dirty="0">
              <a:solidFill>
                <a:prstClr val="black"/>
              </a:solidFill>
              <a:latin typeface="Cera Pro" pitchFamily="50" charset="0"/>
              <a:ea typeface="Calibri" panose="020F0502020204030204" pitchFamily="34" charset="0"/>
              <a:cs typeface="Times New Roman" panose="02020603050405020304" pitchFamily="18" charset="0"/>
            </a:endParaRPr>
          </a:p>
          <a:p>
            <a:pPr marL="457200" lvl="1" algn="just" defTabSz="914400">
              <a:lnSpc>
                <a:spcPct val="107000"/>
              </a:lnSpc>
            </a:pPr>
            <a:r>
              <a:rPr lang="fr-FR" sz="1800" dirty="0">
                <a:solidFill>
                  <a:srgbClr val="00AFC8"/>
                </a:solidFill>
                <a:latin typeface="Cera Pro" pitchFamily="50" charset="0"/>
                <a:ea typeface="Calibri" panose="020F0502020204030204" pitchFamily="34" charset="0"/>
                <a:cs typeface="Times New Roman" panose="02020603050405020304" pitchFamily="18" charset="0"/>
              </a:rPr>
              <a:t>100 000 matchs (=mises en relation recruteurs/candidats)</a:t>
            </a:r>
          </a:p>
          <a:p>
            <a:pPr marL="457200" lvl="1" algn="just" defTabSz="914400">
              <a:lnSpc>
                <a:spcPct val="107000"/>
              </a:lnSpc>
            </a:pPr>
            <a:r>
              <a:rPr lang="fr-FR" sz="1800" dirty="0">
                <a:solidFill>
                  <a:prstClr val="black"/>
                </a:solidFill>
                <a:latin typeface="Cera Pro" pitchFamily="50" charset="0"/>
              </a:rPr>
              <a:t>parce que les résultats de la première édition du Challenge en 2021 nous y encourage : 76 000 matchs réalisés sur un objectif de 50 000</a:t>
            </a:r>
            <a:endParaRPr lang="fr-FR" sz="1800" dirty="0">
              <a:solidFill>
                <a:srgbClr val="00AFC8"/>
              </a:solidFill>
              <a:latin typeface="Cera Pro" pitchFamily="50" charset="0"/>
              <a:ea typeface="Calibri" panose="020F0502020204030204" pitchFamily="34" charset="0"/>
              <a:cs typeface="Times New Roman" panose="02020603050405020304" pitchFamily="18" charset="0"/>
            </a:endParaRPr>
          </a:p>
          <a:p>
            <a:pPr marL="800100" lvl="1" indent="-342900" algn="just" defTabSz="914400">
              <a:lnSpc>
                <a:spcPct val="107000"/>
              </a:lnSpc>
              <a:buFont typeface="Symbol" panose="05050102010706020507" pitchFamily="18" charset="2"/>
              <a:buChar char=""/>
            </a:pPr>
            <a:endParaRPr lang="fr-FR" sz="1800" dirty="0">
              <a:solidFill>
                <a:prstClr val="black"/>
              </a:solidFill>
              <a:latin typeface="Cera Pro" pitchFamily="50" charset="0"/>
            </a:endParaRPr>
          </a:p>
        </p:txBody>
      </p:sp>
      <p:pic>
        <p:nvPicPr>
          <p:cNvPr id="5" name="Image 4" descr="Une image contenant texte, journal, signe&#10;&#10;Description générée automatiquement">
            <a:extLst>
              <a:ext uri="{FF2B5EF4-FFF2-40B4-BE49-F238E27FC236}">
                <a16:creationId xmlns="" xmlns:a16="http://schemas.microsoft.com/office/drawing/2014/main" id="{C13DDB19-9BB8-4C30-AE5B-4885E1AA69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98378" y="381393"/>
            <a:ext cx="1977394" cy="1179845"/>
          </a:xfrm>
          <a:prstGeom prst="rect">
            <a:avLst/>
          </a:prstGeom>
        </p:spPr>
      </p:pic>
      <p:sp>
        <p:nvSpPr>
          <p:cNvPr id="6" name="Rectangle 5">
            <a:extLst>
              <a:ext uri="{FF2B5EF4-FFF2-40B4-BE49-F238E27FC236}">
                <a16:creationId xmlns="" xmlns:a16="http://schemas.microsoft.com/office/drawing/2014/main" id="{D7F4E8AE-0AAE-4919-9CF9-A52E63DB92D1}"/>
              </a:ext>
            </a:extLst>
          </p:cNvPr>
          <p:cNvSpPr/>
          <p:nvPr/>
        </p:nvSpPr>
        <p:spPr>
          <a:xfrm>
            <a:off x="0" y="-19050"/>
            <a:ext cx="12192000" cy="213360"/>
          </a:xfrm>
          <a:prstGeom prst="rect">
            <a:avLst/>
          </a:prstGeom>
          <a:solidFill>
            <a:srgbClr val="00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prstClr val="white"/>
              </a:solidFill>
            </a:endParaRPr>
          </a:p>
        </p:txBody>
      </p:sp>
      <p:sp>
        <p:nvSpPr>
          <p:cNvPr id="7" name="ZoneTexte 6">
            <a:extLst>
              <a:ext uri="{FF2B5EF4-FFF2-40B4-BE49-F238E27FC236}">
                <a16:creationId xmlns="" xmlns:a16="http://schemas.microsoft.com/office/drawing/2014/main" id="{69129EE6-9768-4738-BA2F-6F4F047D4540}"/>
              </a:ext>
            </a:extLst>
          </p:cNvPr>
          <p:cNvSpPr txBox="1"/>
          <p:nvPr/>
        </p:nvSpPr>
        <p:spPr>
          <a:xfrm>
            <a:off x="829626" y="2713342"/>
            <a:ext cx="10514649" cy="3583032"/>
          </a:xfrm>
          <a:prstGeom prst="rect">
            <a:avLst/>
          </a:prstGeom>
          <a:noFill/>
        </p:spPr>
        <p:txBody>
          <a:bodyPr wrap="square">
            <a:spAutoFit/>
          </a:bodyPr>
          <a:lstStyle/>
          <a:p>
            <a:pPr defTabSz="914400"/>
            <a:r>
              <a:rPr lang="fr-FR" sz="1800" b="1" dirty="0">
                <a:solidFill>
                  <a:srgbClr val="FF8C42"/>
                </a:solidFill>
                <a:latin typeface="Cera Pro" pitchFamily="50" charset="0"/>
              </a:rPr>
              <a:t>Chiffres 2021 : </a:t>
            </a:r>
          </a:p>
          <a:p>
            <a:pPr marL="285750" indent="-285750" defTabSz="914400">
              <a:buFont typeface="Arial" panose="020B0604020202020204" pitchFamily="34" charset="0"/>
              <a:buChar char="•"/>
            </a:pPr>
            <a:endParaRPr lang="fr-FR" sz="1800" dirty="0">
              <a:solidFill>
                <a:prstClr val="black"/>
              </a:solidFill>
              <a:latin typeface="Cera Pro" pitchFamily="50" charset="0"/>
            </a:endParaRPr>
          </a:p>
          <a:p>
            <a:pPr marL="299085" indent="-287020" defTabSz="914400">
              <a:spcBef>
                <a:spcPts val="95"/>
              </a:spcBef>
              <a:buFont typeface="Arial" panose="020B0604020202020204" pitchFamily="34" charset="0"/>
              <a:buChar char="•"/>
              <a:tabLst>
                <a:tab pos="299720" algn="l"/>
              </a:tabLst>
            </a:pPr>
            <a:r>
              <a:rPr lang="fr-FR" sz="1600" b="1" spc="-10" dirty="0">
                <a:solidFill>
                  <a:prstClr val="black"/>
                </a:solidFill>
                <a:latin typeface="Cera Pro" pitchFamily="50" charset="0"/>
                <a:cs typeface="Calibri"/>
              </a:rPr>
              <a:t>135</a:t>
            </a:r>
            <a:r>
              <a:rPr lang="fr-FR" sz="1600" b="1" spc="15" dirty="0">
                <a:solidFill>
                  <a:prstClr val="black"/>
                </a:solidFill>
                <a:latin typeface="Cera Pro" pitchFamily="50" charset="0"/>
                <a:cs typeface="Calibri"/>
              </a:rPr>
              <a:t> </a:t>
            </a:r>
            <a:r>
              <a:rPr lang="fr-FR" sz="1600" b="1" spc="-10" dirty="0">
                <a:solidFill>
                  <a:prstClr val="black"/>
                </a:solidFill>
                <a:latin typeface="Cera Pro" pitchFamily="50" charset="0"/>
                <a:cs typeface="Calibri"/>
              </a:rPr>
              <a:t>000</a:t>
            </a:r>
            <a:r>
              <a:rPr lang="fr-FR" sz="1600" b="1" spc="25" dirty="0">
                <a:solidFill>
                  <a:prstClr val="black"/>
                </a:solidFill>
                <a:latin typeface="Cera Pro" pitchFamily="50" charset="0"/>
                <a:cs typeface="Calibri"/>
              </a:rPr>
              <a:t> </a:t>
            </a:r>
            <a:r>
              <a:rPr lang="fr-FR" sz="1600" b="1" spc="-15" dirty="0">
                <a:solidFill>
                  <a:prstClr val="black"/>
                </a:solidFill>
                <a:latin typeface="Cera Pro" pitchFamily="50" charset="0"/>
                <a:cs typeface="Calibri"/>
              </a:rPr>
              <a:t>visiteurs</a:t>
            </a:r>
            <a:r>
              <a:rPr lang="fr-FR" sz="1600" b="1" spc="10" dirty="0">
                <a:solidFill>
                  <a:prstClr val="black"/>
                </a:solidFill>
                <a:latin typeface="Cera Pro" pitchFamily="50" charset="0"/>
                <a:cs typeface="Calibri"/>
              </a:rPr>
              <a:t> </a:t>
            </a:r>
            <a:r>
              <a:rPr lang="fr-FR" sz="1600" spc="-5" dirty="0">
                <a:solidFill>
                  <a:srgbClr val="00AFC8"/>
                </a:solidFill>
                <a:latin typeface="Cera Pro" pitchFamily="50" charset="0"/>
                <a:cs typeface="Calibri"/>
              </a:rPr>
              <a:t>(IDF</a:t>
            </a:r>
            <a:r>
              <a:rPr lang="fr-FR" sz="1600" spc="10" dirty="0">
                <a:solidFill>
                  <a:srgbClr val="00AFC8"/>
                </a:solidFill>
                <a:latin typeface="Cera Pro" pitchFamily="50" charset="0"/>
                <a:cs typeface="Calibri"/>
              </a:rPr>
              <a:t> </a:t>
            </a:r>
            <a:r>
              <a:rPr lang="fr-FR" sz="1600" spc="-10" dirty="0">
                <a:solidFill>
                  <a:srgbClr val="00AFC8"/>
                </a:solidFill>
                <a:latin typeface="Cera Pro" pitchFamily="50" charset="0"/>
                <a:cs typeface="Calibri"/>
              </a:rPr>
              <a:t>38</a:t>
            </a:r>
            <a:r>
              <a:rPr lang="fr-FR" sz="1600" spc="15" dirty="0">
                <a:solidFill>
                  <a:srgbClr val="00AFC8"/>
                </a:solidFill>
                <a:latin typeface="Cera Pro" pitchFamily="50" charset="0"/>
                <a:cs typeface="Calibri"/>
              </a:rPr>
              <a:t> </a:t>
            </a:r>
            <a:r>
              <a:rPr lang="fr-FR" sz="1600" spc="-10" dirty="0">
                <a:solidFill>
                  <a:srgbClr val="00AFC8"/>
                </a:solidFill>
                <a:latin typeface="Cera Pro" pitchFamily="50" charset="0"/>
                <a:cs typeface="Calibri"/>
              </a:rPr>
              <a:t>000)</a:t>
            </a:r>
            <a:r>
              <a:rPr lang="fr-FR" sz="1600" spc="35" dirty="0">
                <a:solidFill>
                  <a:srgbClr val="00AED3"/>
                </a:solidFill>
                <a:latin typeface="Cera Pro" pitchFamily="50" charset="0"/>
                <a:cs typeface="Calibri"/>
              </a:rPr>
              <a:t> </a:t>
            </a:r>
            <a:r>
              <a:rPr lang="fr-FR" sz="1600" b="1" spc="-10" dirty="0">
                <a:solidFill>
                  <a:prstClr val="black"/>
                </a:solidFill>
                <a:latin typeface="Cera Pro" pitchFamily="50" charset="0"/>
                <a:cs typeface="Calibri"/>
              </a:rPr>
              <a:t>et</a:t>
            </a:r>
            <a:r>
              <a:rPr lang="fr-FR" sz="1600" b="1" spc="-5" dirty="0">
                <a:solidFill>
                  <a:prstClr val="black"/>
                </a:solidFill>
                <a:latin typeface="Cera Pro" pitchFamily="50" charset="0"/>
                <a:cs typeface="Calibri"/>
              </a:rPr>
              <a:t> </a:t>
            </a:r>
            <a:r>
              <a:rPr lang="fr-FR" sz="1600" b="1" spc="-10" dirty="0">
                <a:solidFill>
                  <a:prstClr val="black"/>
                </a:solidFill>
                <a:latin typeface="Cera Pro" pitchFamily="50" charset="0"/>
                <a:cs typeface="Calibri"/>
              </a:rPr>
              <a:t>620</a:t>
            </a:r>
            <a:r>
              <a:rPr lang="fr-FR" sz="1600" b="1" spc="15" dirty="0">
                <a:solidFill>
                  <a:prstClr val="black"/>
                </a:solidFill>
                <a:latin typeface="Cera Pro" pitchFamily="50" charset="0"/>
                <a:cs typeface="Calibri"/>
              </a:rPr>
              <a:t> </a:t>
            </a:r>
            <a:r>
              <a:rPr lang="fr-FR" sz="1600" b="1" spc="-10" dirty="0">
                <a:solidFill>
                  <a:prstClr val="black"/>
                </a:solidFill>
                <a:latin typeface="Cera Pro" pitchFamily="50" charset="0"/>
                <a:cs typeface="Calibri"/>
              </a:rPr>
              <a:t>000</a:t>
            </a:r>
            <a:r>
              <a:rPr lang="fr-FR" sz="1600" b="1" spc="15" dirty="0">
                <a:solidFill>
                  <a:prstClr val="black"/>
                </a:solidFill>
                <a:latin typeface="Cera Pro" pitchFamily="50" charset="0"/>
                <a:cs typeface="Calibri"/>
              </a:rPr>
              <a:t> </a:t>
            </a:r>
            <a:r>
              <a:rPr lang="fr-FR" sz="1600" b="1" spc="-15" dirty="0">
                <a:solidFill>
                  <a:prstClr val="black"/>
                </a:solidFill>
                <a:latin typeface="Cera Pro" pitchFamily="50" charset="0"/>
                <a:cs typeface="Calibri"/>
              </a:rPr>
              <a:t>requêtes</a:t>
            </a:r>
            <a:r>
              <a:rPr lang="fr-FR" sz="1600" b="1" spc="20" dirty="0">
                <a:solidFill>
                  <a:prstClr val="black"/>
                </a:solidFill>
                <a:latin typeface="Cera Pro" pitchFamily="50" charset="0"/>
                <a:cs typeface="Calibri"/>
              </a:rPr>
              <a:t> </a:t>
            </a:r>
            <a:r>
              <a:rPr lang="fr-FR" sz="1600" b="1" spc="-5" dirty="0">
                <a:solidFill>
                  <a:prstClr val="black"/>
                </a:solidFill>
                <a:latin typeface="Cera Pro" pitchFamily="50" charset="0"/>
                <a:cs typeface="Calibri"/>
              </a:rPr>
              <a:t>lancées</a:t>
            </a:r>
            <a:endParaRPr lang="fr-FR" sz="1600" dirty="0">
              <a:solidFill>
                <a:prstClr val="black"/>
              </a:solidFill>
              <a:latin typeface="Cera Pro" pitchFamily="50" charset="0"/>
              <a:cs typeface="Calibri"/>
            </a:endParaRPr>
          </a:p>
          <a:p>
            <a:pPr marL="756285" lvl="1" indent="-287020" defTabSz="914400">
              <a:spcBef>
                <a:spcPts val="5"/>
              </a:spcBef>
              <a:buFont typeface="Arial" panose="020B0604020202020204" pitchFamily="34" charset="0"/>
              <a:buChar char="•"/>
              <a:tabLst>
                <a:tab pos="756285" algn="l"/>
                <a:tab pos="756920" algn="l"/>
              </a:tabLst>
            </a:pPr>
            <a:r>
              <a:rPr lang="fr-FR" sz="1600" spc="-5" dirty="0">
                <a:solidFill>
                  <a:prstClr val="black"/>
                </a:solidFill>
                <a:latin typeface="Cera Pro" pitchFamily="50" charset="0"/>
                <a:cs typeface="Calibri"/>
              </a:rPr>
              <a:t>50</a:t>
            </a:r>
            <a:r>
              <a:rPr lang="fr-FR" sz="1600" spc="15" dirty="0">
                <a:solidFill>
                  <a:prstClr val="black"/>
                </a:solidFill>
                <a:latin typeface="Cera Pro" pitchFamily="50" charset="0"/>
                <a:cs typeface="Calibri"/>
              </a:rPr>
              <a:t> </a:t>
            </a:r>
            <a:r>
              <a:rPr lang="fr-FR" sz="1600" spc="-10" dirty="0">
                <a:solidFill>
                  <a:prstClr val="black"/>
                </a:solidFill>
                <a:latin typeface="Cera Pro" pitchFamily="50" charset="0"/>
                <a:cs typeface="Calibri"/>
              </a:rPr>
              <a:t>000</a:t>
            </a:r>
            <a:r>
              <a:rPr lang="fr-FR" sz="1600" spc="15" dirty="0">
                <a:solidFill>
                  <a:prstClr val="black"/>
                </a:solidFill>
                <a:latin typeface="Cera Pro" pitchFamily="50" charset="0"/>
                <a:cs typeface="Calibri"/>
              </a:rPr>
              <a:t> </a:t>
            </a:r>
            <a:r>
              <a:rPr lang="fr-FR" sz="1600" spc="-5" dirty="0">
                <a:solidFill>
                  <a:prstClr val="black"/>
                </a:solidFill>
                <a:latin typeface="Cera Pro" pitchFamily="50" charset="0"/>
                <a:cs typeface="Calibri"/>
              </a:rPr>
              <a:t>inscrits </a:t>
            </a:r>
            <a:r>
              <a:rPr lang="fr-FR" sz="1600" spc="-10" dirty="0">
                <a:solidFill>
                  <a:prstClr val="black"/>
                </a:solidFill>
                <a:latin typeface="Cera Pro" pitchFamily="50" charset="0"/>
                <a:cs typeface="Calibri"/>
              </a:rPr>
              <a:t>pour</a:t>
            </a:r>
            <a:r>
              <a:rPr lang="fr-FR" sz="1600" spc="20" dirty="0">
                <a:solidFill>
                  <a:prstClr val="black"/>
                </a:solidFill>
                <a:latin typeface="Cera Pro" pitchFamily="50" charset="0"/>
                <a:cs typeface="Calibri"/>
              </a:rPr>
              <a:t> </a:t>
            </a:r>
            <a:r>
              <a:rPr lang="fr-FR" sz="1600" spc="-10" dirty="0">
                <a:solidFill>
                  <a:prstClr val="black"/>
                </a:solidFill>
                <a:latin typeface="Cera Pro" pitchFamily="50" charset="0"/>
                <a:cs typeface="Calibri"/>
              </a:rPr>
              <a:t>profiter</a:t>
            </a:r>
            <a:r>
              <a:rPr lang="fr-FR" sz="1600" spc="10" dirty="0">
                <a:solidFill>
                  <a:prstClr val="black"/>
                </a:solidFill>
                <a:latin typeface="Cera Pro" pitchFamily="50" charset="0"/>
                <a:cs typeface="Calibri"/>
              </a:rPr>
              <a:t> </a:t>
            </a:r>
            <a:r>
              <a:rPr lang="fr-FR" sz="1600" spc="-10" dirty="0">
                <a:solidFill>
                  <a:prstClr val="black"/>
                </a:solidFill>
                <a:latin typeface="Cera Pro" pitchFamily="50" charset="0"/>
                <a:cs typeface="Calibri"/>
              </a:rPr>
              <a:t>des</a:t>
            </a:r>
            <a:r>
              <a:rPr lang="fr-FR" sz="1600" spc="10" dirty="0">
                <a:solidFill>
                  <a:prstClr val="black"/>
                </a:solidFill>
                <a:latin typeface="Cera Pro" pitchFamily="50" charset="0"/>
                <a:cs typeface="Calibri"/>
              </a:rPr>
              <a:t> </a:t>
            </a:r>
            <a:r>
              <a:rPr lang="fr-FR" sz="1600" spc="-5" dirty="0">
                <a:solidFill>
                  <a:prstClr val="black"/>
                </a:solidFill>
                <a:latin typeface="Cera Pro" pitchFamily="50" charset="0"/>
                <a:cs typeface="Calibri"/>
              </a:rPr>
              <a:t>services</a:t>
            </a:r>
            <a:r>
              <a:rPr lang="fr-FR" sz="1600" spc="35" dirty="0">
                <a:solidFill>
                  <a:prstClr val="black"/>
                </a:solidFill>
                <a:latin typeface="Cera Pro" pitchFamily="50" charset="0"/>
                <a:cs typeface="Calibri"/>
              </a:rPr>
              <a:t> </a:t>
            </a:r>
            <a:r>
              <a:rPr lang="fr-FR" sz="1600" spc="-5" dirty="0">
                <a:solidFill>
                  <a:prstClr val="black"/>
                </a:solidFill>
                <a:latin typeface="Cera Pro" pitchFamily="50" charset="0"/>
                <a:cs typeface="Calibri"/>
              </a:rPr>
              <a:t>de</a:t>
            </a:r>
            <a:r>
              <a:rPr lang="fr-FR" sz="1600" dirty="0">
                <a:solidFill>
                  <a:prstClr val="black"/>
                </a:solidFill>
                <a:latin typeface="Cera Pro" pitchFamily="50" charset="0"/>
                <a:cs typeface="Calibri"/>
              </a:rPr>
              <a:t> la</a:t>
            </a:r>
            <a:r>
              <a:rPr lang="fr-FR" sz="1600" spc="-15" dirty="0">
                <a:solidFill>
                  <a:prstClr val="black"/>
                </a:solidFill>
                <a:latin typeface="Cera Pro" pitchFamily="50" charset="0"/>
                <a:cs typeface="Calibri"/>
              </a:rPr>
              <a:t> plateforme</a:t>
            </a:r>
            <a:r>
              <a:rPr lang="fr-FR" sz="1600" spc="15" dirty="0">
                <a:solidFill>
                  <a:prstClr val="black"/>
                </a:solidFill>
                <a:latin typeface="Cera Pro" pitchFamily="50" charset="0"/>
                <a:cs typeface="Calibri"/>
              </a:rPr>
              <a:t>  </a:t>
            </a:r>
            <a:endParaRPr lang="fr-FR" sz="1600" spc="-10" dirty="0">
              <a:solidFill>
                <a:srgbClr val="00AFC8"/>
              </a:solidFill>
              <a:latin typeface="Cera Pro" pitchFamily="50" charset="0"/>
              <a:cs typeface="Calibri"/>
            </a:endParaRPr>
          </a:p>
          <a:p>
            <a:pPr marL="756285" lvl="1" indent="-287020" defTabSz="914400">
              <a:spcBef>
                <a:spcPts val="5"/>
              </a:spcBef>
              <a:buFont typeface="Arial" panose="020B0604020202020204" pitchFamily="34" charset="0"/>
              <a:buChar char="•"/>
              <a:tabLst>
                <a:tab pos="756285" algn="l"/>
                <a:tab pos="756920" algn="l"/>
              </a:tabLst>
            </a:pPr>
            <a:r>
              <a:rPr lang="fr-FR" sz="1600" spc="-10" dirty="0">
                <a:solidFill>
                  <a:srgbClr val="00AFC8"/>
                </a:solidFill>
                <a:latin typeface="Cera Pro" pitchFamily="50" charset="0"/>
                <a:cs typeface="Calibri"/>
              </a:rPr>
              <a:t>IDF</a:t>
            </a:r>
            <a:r>
              <a:rPr lang="fr-FR" sz="1600" spc="10" dirty="0">
                <a:solidFill>
                  <a:srgbClr val="00AFC8"/>
                </a:solidFill>
                <a:latin typeface="Cera Pro" pitchFamily="50" charset="0"/>
                <a:cs typeface="Calibri"/>
              </a:rPr>
              <a:t> </a:t>
            </a:r>
            <a:r>
              <a:rPr lang="fr-FR" sz="1600" spc="-5" dirty="0">
                <a:solidFill>
                  <a:srgbClr val="00AFC8"/>
                </a:solidFill>
                <a:latin typeface="Cera Pro" pitchFamily="50" charset="0"/>
                <a:cs typeface="Calibri"/>
              </a:rPr>
              <a:t>:</a:t>
            </a:r>
            <a:r>
              <a:rPr lang="fr-FR" sz="1600" dirty="0">
                <a:solidFill>
                  <a:srgbClr val="00AFC8"/>
                </a:solidFill>
                <a:latin typeface="Cera Pro" pitchFamily="50" charset="0"/>
                <a:cs typeface="Calibri"/>
              </a:rPr>
              <a:t> </a:t>
            </a:r>
            <a:r>
              <a:rPr lang="fr-FR" sz="1600" spc="-5" dirty="0">
                <a:solidFill>
                  <a:srgbClr val="00AFC8"/>
                </a:solidFill>
                <a:latin typeface="Cera Pro" pitchFamily="50" charset="0"/>
                <a:cs typeface="Calibri"/>
              </a:rPr>
              <a:t>12</a:t>
            </a:r>
            <a:r>
              <a:rPr lang="fr-FR" sz="1600" spc="5" dirty="0">
                <a:solidFill>
                  <a:srgbClr val="00AFC8"/>
                </a:solidFill>
                <a:latin typeface="Cera Pro" pitchFamily="50" charset="0"/>
                <a:cs typeface="Calibri"/>
              </a:rPr>
              <a:t> </a:t>
            </a:r>
            <a:r>
              <a:rPr lang="fr-FR" sz="1600" spc="-10" dirty="0">
                <a:solidFill>
                  <a:srgbClr val="00AFC8"/>
                </a:solidFill>
                <a:latin typeface="Cera Pro" pitchFamily="50" charset="0"/>
                <a:cs typeface="Calibri"/>
              </a:rPr>
              <a:t>700</a:t>
            </a:r>
            <a:r>
              <a:rPr lang="fr-FR" sz="1600" spc="15" dirty="0">
                <a:solidFill>
                  <a:srgbClr val="00AFC8"/>
                </a:solidFill>
                <a:latin typeface="Cera Pro" pitchFamily="50" charset="0"/>
                <a:cs typeface="Calibri"/>
              </a:rPr>
              <a:t> </a:t>
            </a:r>
            <a:r>
              <a:rPr lang="fr-FR" sz="1600" spc="-10" dirty="0">
                <a:solidFill>
                  <a:srgbClr val="00AFC8"/>
                </a:solidFill>
                <a:latin typeface="Cera Pro" pitchFamily="50" charset="0"/>
                <a:cs typeface="Calibri"/>
              </a:rPr>
              <a:t>jeunes</a:t>
            </a:r>
            <a:r>
              <a:rPr lang="fr-FR" sz="1600" spc="25" dirty="0">
                <a:solidFill>
                  <a:srgbClr val="00AFC8"/>
                </a:solidFill>
                <a:latin typeface="Cera Pro" pitchFamily="50" charset="0"/>
                <a:cs typeface="Calibri"/>
              </a:rPr>
              <a:t> </a:t>
            </a:r>
            <a:r>
              <a:rPr lang="fr-FR" sz="1600" spc="-10" dirty="0">
                <a:solidFill>
                  <a:srgbClr val="00AFC8"/>
                </a:solidFill>
                <a:latin typeface="Cera Pro" pitchFamily="50" charset="0"/>
                <a:cs typeface="Calibri"/>
              </a:rPr>
              <a:t>inscrits</a:t>
            </a:r>
            <a:endParaRPr lang="fr-FR" sz="1600" dirty="0">
              <a:solidFill>
                <a:srgbClr val="00AFC8"/>
              </a:solidFill>
              <a:latin typeface="Cera Pro" pitchFamily="50" charset="0"/>
              <a:cs typeface="Calibri"/>
            </a:endParaRPr>
          </a:p>
          <a:p>
            <a:pPr marL="285750" indent="-285750" defTabSz="914400">
              <a:spcBef>
                <a:spcPts val="25"/>
              </a:spcBef>
              <a:buFont typeface="Arial" panose="020B0604020202020204" pitchFamily="34" charset="0"/>
              <a:buChar char="•"/>
            </a:pPr>
            <a:endParaRPr lang="fr-FR" sz="1550" dirty="0">
              <a:solidFill>
                <a:srgbClr val="00AFC8"/>
              </a:solidFill>
              <a:latin typeface="Cera Pro" pitchFamily="50" charset="0"/>
              <a:cs typeface="Calibri"/>
            </a:endParaRPr>
          </a:p>
          <a:p>
            <a:pPr marL="299085" indent="-287020" defTabSz="914400">
              <a:buFont typeface="Arial" panose="020B0604020202020204" pitchFamily="34" charset="0"/>
              <a:buChar char="•"/>
              <a:tabLst>
                <a:tab pos="299720" algn="l"/>
              </a:tabLst>
            </a:pPr>
            <a:r>
              <a:rPr lang="fr-FR" sz="1600" b="1" spc="-5" dirty="0">
                <a:solidFill>
                  <a:prstClr val="black"/>
                </a:solidFill>
                <a:latin typeface="Cera Pro" pitchFamily="50" charset="0"/>
                <a:cs typeface="Calibri"/>
              </a:rPr>
              <a:t>77</a:t>
            </a:r>
            <a:r>
              <a:rPr lang="fr-FR" sz="1600" b="1" spc="10" dirty="0">
                <a:solidFill>
                  <a:prstClr val="black"/>
                </a:solidFill>
                <a:latin typeface="Cera Pro" pitchFamily="50" charset="0"/>
                <a:cs typeface="Calibri"/>
              </a:rPr>
              <a:t> </a:t>
            </a:r>
            <a:r>
              <a:rPr lang="fr-FR" sz="1600" b="1" spc="-10" dirty="0">
                <a:solidFill>
                  <a:prstClr val="black"/>
                </a:solidFill>
                <a:latin typeface="Cera Pro" pitchFamily="50" charset="0"/>
                <a:cs typeface="Calibri"/>
              </a:rPr>
              <a:t>000</a:t>
            </a:r>
            <a:r>
              <a:rPr lang="fr-FR" sz="1600" b="1" spc="15" dirty="0">
                <a:solidFill>
                  <a:prstClr val="black"/>
                </a:solidFill>
                <a:latin typeface="Cera Pro" pitchFamily="50" charset="0"/>
                <a:cs typeface="Calibri"/>
              </a:rPr>
              <a:t> </a:t>
            </a:r>
            <a:r>
              <a:rPr lang="fr-FR" sz="1600" b="1" spc="-10" dirty="0">
                <a:solidFill>
                  <a:prstClr val="black"/>
                </a:solidFill>
                <a:latin typeface="Cera Pro" pitchFamily="50" charset="0"/>
                <a:cs typeface="Calibri"/>
              </a:rPr>
              <a:t>offres</a:t>
            </a:r>
            <a:r>
              <a:rPr lang="fr-FR" sz="1600" b="1" spc="20" dirty="0">
                <a:solidFill>
                  <a:prstClr val="black"/>
                </a:solidFill>
                <a:latin typeface="Cera Pro" pitchFamily="50" charset="0"/>
                <a:cs typeface="Calibri"/>
              </a:rPr>
              <a:t> </a:t>
            </a:r>
            <a:r>
              <a:rPr lang="fr-FR" sz="1600" b="1" spc="-5" dirty="0">
                <a:solidFill>
                  <a:prstClr val="black"/>
                </a:solidFill>
                <a:latin typeface="Cera Pro" pitchFamily="50" charset="0"/>
                <a:cs typeface="Calibri"/>
              </a:rPr>
              <a:t>nationales</a:t>
            </a:r>
            <a:r>
              <a:rPr lang="fr-FR" sz="1600" b="1" spc="-20" dirty="0">
                <a:solidFill>
                  <a:prstClr val="black"/>
                </a:solidFill>
                <a:latin typeface="Cera Pro" pitchFamily="50" charset="0"/>
                <a:cs typeface="Calibri"/>
              </a:rPr>
              <a:t> </a:t>
            </a:r>
            <a:r>
              <a:rPr lang="fr-FR" sz="1600" b="1" spc="-5" dirty="0">
                <a:solidFill>
                  <a:prstClr val="black"/>
                </a:solidFill>
                <a:latin typeface="Cera Pro" pitchFamily="50" charset="0"/>
                <a:cs typeface="Calibri"/>
              </a:rPr>
              <a:t>en</a:t>
            </a:r>
            <a:r>
              <a:rPr lang="fr-FR" sz="1600" b="1" spc="-10" dirty="0">
                <a:solidFill>
                  <a:prstClr val="black"/>
                </a:solidFill>
                <a:latin typeface="Cera Pro" pitchFamily="50" charset="0"/>
                <a:cs typeface="Calibri"/>
              </a:rPr>
              <a:t> moyenne/jour</a:t>
            </a:r>
            <a:r>
              <a:rPr lang="fr-FR" sz="1600" b="1" spc="50" dirty="0">
                <a:solidFill>
                  <a:prstClr val="black"/>
                </a:solidFill>
                <a:latin typeface="Cera Pro" pitchFamily="50" charset="0"/>
                <a:cs typeface="Calibri"/>
              </a:rPr>
              <a:t> </a:t>
            </a:r>
            <a:r>
              <a:rPr lang="fr-FR" sz="1600" b="1" spc="-10" dirty="0">
                <a:solidFill>
                  <a:prstClr val="black"/>
                </a:solidFill>
                <a:latin typeface="Cera Pro" pitchFamily="50" charset="0"/>
                <a:cs typeface="Calibri"/>
              </a:rPr>
              <a:t>(dont</a:t>
            </a:r>
            <a:r>
              <a:rPr lang="fr-FR" sz="1600" b="1" spc="15" dirty="0">
                <a:solidFill>
                  <a:prstClr val="black"/>
                </a:solidFill>
                <a:latin typeface="Cera Pro" pitchFamily="50" charset="0"/>
                <a:cs typeface="Calibri"/>
              </a:rPr>
              <a:t> </a:t>
            </a:r>
            <a:r>
              <a:rPr lang="fr-FR" sz="1600" b="1" spc="-5" dirty="0">
                <a:solidFill>
                  <a:prstClr val="black"/>
                </a:solidFill>
                <a:latin typeface="Cera Pro" pitchFamily="50" charset="0"/>
                <a:cs typeface="Calibri"/>
              </a:rPr>
              <a:t>les</a:t>
            </a:r>
            <a:r>
              <a:rPr lang="fr-FR" sz="1600" b="1" spc="-10" dirty="0">
                <a:solidFill>
                  <a:prstClr val="black"/>
                </a:solidFill>
                <a:latin typeface="Cera Pro" pitchFamily="50" charset="0"/>
                <a:cs typeface="Calibri"/>
              </a:rPr>
              <a:t> </a:t>
            </a:r>
            <a:r>
              <a:rPr lang="fr-FR" sz="1600" b="1" spc="-5" dirty="0">
                <a:solidFill>
                  <a:prstClr val="black"/>
                </a:solidFill>
                <a:latin typeface="Cera Pro" pitchFamily="50" charset="0"/>
                <a:cs typeface="Calibri"/>
              </a:rPr>
              <a:t>3/4</a:t>
            </a:r>
            <a:r>
              <a:rPr lang="fr-FR" sz="1600" b="1" spc="5" dirty="0">
                <a:solidFill>
                  <a:prstClr val="black"/>
                </a:solidFill>
                <a:latin typeface="Cera Pro" pitchFamily="50" charset="0"/>
                <a:cs typeface="Calibri"/>
              </a:rPr>
              <a:t> </a:t>
            </a:r>
            <a:r>
              <a:rPr lang="fr-FR" sz="1600" b="1" spc="-5" dirty="0">
                <a:solidFill>
                  <a:prstClr val="black"/>
                </a:solidFill>
                <a:latin typeface="Cera Pro" pitchFamily="50" charset="0"/>
                <a:cs typeface="Calibri"/>
              </a:rPr>
              <a:t>en</a:t>
            </a:r>
            <a:r>
              <a:rPr lang="fr-FR" sz="1600" b="1" dirty="0">
                <a:solidFill>
                  <a:prstClr val="black"/>
                </a:solidFill>
                <a:latin typeface="Cera Pro" pitchFamily="50" charset="0"/>
                <a:cs typeface="Calibri"/>
              </a:rPr>
              <a:t> </a:t>
            </a:r>
            <a:r>
              <a:rPr lang="fr-FR" sz="1600" b="1" spc="-5" dirty="0">
                <a:solidFill>
                  <a:prstClr val="black"/>
                </a:solidFill>
                <a:latin typeface="Cera Pro" pitchFamily="50" charset="0"/>
                <a:cs typeface="Calibri"/>
              </a:rPr>
              <a:t>alternance)  </a:t>
            </a:r>
            <a:br>
              <a:rPr lang="fr-FR" sz="1600" b="1" spc="-5" dirty="0">
                <a:solidFill>
                  <a:prstClr val="black"/>
                </a:solidFill>
                <a:latin typeface="Cera Pro" pitchFamily="50" charset="0"/>
                <a:cs typeface="Calibri"/>
              </a:rPr>
            </a:br>
            <a:r>
              <a:rPr lang="fr-FR" sz="1600" spc="-5" dirty="0">
                <a:solidFill>
                  <a:srgbClr val="00AFC8"/>
                </a:solidFill>
                <a:latin typeface="Cera Pro" pitchFamily="50" charset="0"/>
                <a:cs typeface="Calibri"/>
              </a:rPr>
              <a:t>IDF 19</a:t>
            </a:r>
            <a:r>
              <a:rPr lang="fr-FR" sz="1600" spc="10" dirty="0">
                <a:solidFill>
                  <a:srgbClr val="00AFC8"/>
                </a:solidFill>
                <a:latin typeface="Cera Pro" pitchFamily="50" charset="0"/>
                <a:cs typeface="Calibri"/>
              </a:rPr>
              <a:t> </a:t>
            </a:r>
            <a:r>
              <a:rPr lang="fr-FR" sz="1600" spc="-10" dirty="0">
                <a:solidFill>
                  <a:srgbClr val="00AFC8"/>
                </a:solidFill>
                <a:latin typeface="Cera Pro" pitchFamily="50" charset="0"/>
                <a:cs typeface="Calibri"/>
              </a:rPr>
              <a:t>300</a:t>
            </a:r>
            <a:r>
              <a:rPr lang="fr-FR" sz="1600" spc="15" dirty="0">
                <a:solidFill>
                  <a:srgbClr val="00AFC8"/>
                </a:solidFill>
                <a:latin typeface="Cera Pro" pitchFamily="50" charset="0"/>
                <a:cs typeface="Calibri"/>
              </a:rPr>
              <a:t> </a:t>
            </a:r>
            <a:r>
              <a:rPr lang="fr-FR" sz="1600" spc="-10" dirty="0">
                <a:solidFill>
                  <a:srgbClr val="00AFC8"/>
                </a:solidFill>
                <a:latin typeface="Cera Pro" pitchFamily="50" charset="0"/>
                <a:cs typeface="Calibri"/>
              </a:rPr>
              <a:t>offres/jour</a:t>
            </a:r>
            <a:r>
              <a:rPr lang="fr-FR" sz="1600" spc="45" dirty="0">
                <a:solidFill>
                  <a:srgbClr val="00AFC8"/>
                </a:solidFill>
                <a:latin typeface="Cera Pro" pitchFamily="50" charset="0"/>
                <a:cs typeface="Calibri"/>
              </a:rPr>
              <a:t> </a:t>
            </a:r>
            <a:r>
              <a:rPr lang="fr-FR" sz="1600" spc="-10" dirty="0">
                <a:solidFill>
                  <a:srgbClr val="00AFC8"/>
                </a:solidFill>
                <a:latin typeface="Cera Pro" pitchFamily="50" charset="0"/>
                <a:cs typeface="Calibri"/>
              </a:rPr>
              <a:t>(25</a:t>
            </a:r>
            <a:r>
              <a:rPr lang="fr-FR" sz="1600" spc="15" dirty="0">
                <a:solidFill>
                  <a:srgbClr val="00AFC8"/>
                </a:solidFill>
                <a:latin typeface="Cera Pro" pitchFamily="50" charset="0"/>
                <a:cs typeface="Calibri"/>
              </a:rPr>
              <a:t> </a:t>
            </a:r>
            <a:r>
              <a:rPr lang="fr-FR" sz="1600" spc="-5" dirty="0">
                <a:solidFill>
                  <a:srgbClr val="00AFC8"/>
                </a:solidFill>
                <a:latin typeface="Cera Pro" pitchFamily="50" charset="0"/>
                <a:cs typeface="Calibri"/>
              </a:rPr>
              <a:t>%</a:t>
            </a:r>
            <a:r>
              <a:rPr lang="fr-FR" sz="1600" spc="5" dirty="0">
                <a:solidFill>
                  <a:srgbClr val="00AFC8"/>
                </a:solidFill>
                <a:latin typeface="Cera Pro" pitchFamily="50" charset="0"/>
                <a:cs typeface="Calibri"/>
              </a:rPr>
              <a:t> </a:t>
            </a:r>
            <a:r>
              <a:rPr lang="fr-FR" sz="1600" spc="-5" dirty="0">
                <a:solidFill>
                  <a:srgbClr val="00AFC8"/>
                </a:solidFill>
                <a:latin typeface="Cera Pro" pitchFamily="50" charset="0"/>
                <a:cs typeface="Calibri"/>
              </a:rPr>
              <a:t>du</a:t>
            </a:r>
            <a:r>
              <a:rPr lang="fr-FR" sz="1600" dirty="0">
                <a:solidFill>
                  <a:srgbClr val="00AFC8"/>
                </a:solidFill>
                <a:latin typeface="Cera Pro" pitchFamily="50" charset="0"/>
                <a:cs typeface="Calibri"/>
              </a:rPr>
              <a:t> </a:t>
            </a:r>
            <a:r>
              <a:rPr lang="fr-FR" sz="1600" spc="-5" dirty="0">
                <a:solidFill>
                  <a:srgbClr val="00AFC8"/>
                </a:solidFill>
                <a:latin typeface="Cera Pro" pitchFamily="50" charset="0"/>
                <a:cs typeface="Calibri"/>
              </a:rPr>
              <a:t>national)</a:t>
            </a:r>
            <a:endParaRPr lang="fr-FR" sz="1600" dirty="0">
              <a:solidFill>
                <a:srgbClr val="00AFC8"/>
              </a:solidFill>
              <a:latin typeface="Cera Pro" pitchFamily="50" charset="0"/>
              <a:cs typeface="Calibri"/>
            </a:endParaRPr>
          </a:p>
          <a:p>
            <a:pPr marL="285750" indent="-285750" defTabSz="914400">
              <a:spcBef>
                <a:spcPts val="25"/>
              </a:spcBef>
              <a:buFont typeface="Arial" panose="020B0604020202020204" pitchFamily="34" charset="0"/>
              <a:buChar char="•"/>
            </a:pPr>
            <a:endParaRPr lang="fr-FR" sz="1550" dirty="0">
              <a:solidFill>
                <a:prstClr val="black"/>
              </a:solidFill>
              <a:latin typeface="Cera Pro" pitchFamily="50" charset="0"/>
              <a:cs typeface="Calibri"/>
            </a:endParaRPr>
          </a:p>
          <a:p>
            <a:pPr marL="299085" indent="-287020" defTabSz="914400">
              <a:spcBef>
                <a:spcPts val="5"/>
              </a:spcBef>
              <a:buFont typeface="Arial" panose="020B0604020202020204" pitchFamily="34" charset="0"/>
              <a:buChar char="•"/>
              <a:tabLst>
                <a:tab pos="299720" algn="l"/>
              </a:tabLst>
            </a:pPr>
            <a:r>
              <a:rPr lang="fr-FR" sz="1600" b="1" spc="-5" dirty="0">
                <a:solidFill>
                  <a:prstClr val="black"/>
                </a:solidFill>
                <a:latin typeface="Cera Pro" pitchFamily="50" charset="0"/>
                <a:cs typeface="Calibri"/>
              </a:rPr>
              <a:t>75</a:t>
            </a:r>
            <a:r>
              <a:rPr lang="fr-FR" sz="1600" b="1" spc="10" dirty="0">
                <a:solidFill>
                  <a:prstClr val="black"/>
                </a:solidFill>
                <a:latin typeface="Cera Pro" pitchFamily="50" charset="0"/>
                <a:cs typeface="Calibri"/>
              </a:rPr>
              <a:t> </a:t>
            </a:r>
            <a:r>
              <a:rPr lang="fr-FR" sz="1600" b="1" spc="-10" dirty="0">
                <a:solidFill>
                  <a:prstClr val="black"/>
                </a:solidFill>
                <a:latin typeface="Cera Pro" pitchFamily="50" charset="0"/>
                <a:cs typeface="Calibri"/>
              </a:rPr>
              <a:t>000</a:t>
            </a:r>
            <a:r>
              <a:rPr lang="fr-FR" sz="1600" b="1" spc="15" dirty="0">
                <a:solidFill>
                  <a:prstClr val="black"/>
                </a:solidFill>
                <a:latin typeface="Cera Pro" pitchFamily="50" charset="0"/>
                <a:cs typeface="Calibri"/>
              </a:rPr>
              <a:t> </a:t>
            </a:r>
            <a:r>
              <a:rPr lang="fr-FR" sz="1600" b="1" spc="-10" dirty="0">
                <a:solidFill>
                  <a:prstClr val="black"/>
                </a:solidFill>
                <a:latin typeface="Cera Pro" pitchFamily="50" charset="0"/>
                <a:cs typeface="Calibri"/>
              </a:rPr>
              <a:t>matchs,</a:t>
            </a:r>
            <a:r>
              <a:rPr lang="fr-FR" sz="1600" b="1" spc="15" dirty="0">
                <a:solidFill>
                  <a:prstClr val="black"/>
                </a:solidFill>
                <a:latin typeface="Cera Pro" pitchFamily="50" charset="0"/>
                <a:cs typeface="Calibri"/>
              </a:rPr>
              <a:t> </a:t>
            </a:r>
            <a:r>
              <a:rPr lang="fr-FR" sz="1600" spc="-5" dirty="0">
                <a:solidFill>
                  <a:prstClr val="black"/>
                </a:solidFill>
                <a:latin typeface="Cera Pro" pitchFamily="50" charset="0"/>
                <a:cs typeface="Calibri"/>
              </a:rPr>
              <a:t>50</a:t>
            </a:r>
            <a:r>
              <a:rPr lang="fr-FR" sz="1600" dirty="0">
                <a:solidFill>
                  <a:prstClr val="black"/>
                </a:solidFill>
                <a:latin typeface="Cera Pro" pitchFamily="50" charset="0"/>
                <a:cs typeface="Calibri"/>
              </a:rPr>
              <a:t> </a:t>
            </a:r>
            <a:r>
              <a:rPr lang="fr-FR" sz="1600" spc="-5" dirty="0">
                <a:solidFill>
                  <a:prstClr val="black"/>
                </a:solidFill>
                <a:latin typeface="Cera Pro" pitchFamily="50" charset="0"/>
                <a:cs typeface="Calibri"/>
              </a:rPr>
              <a:t>%</a:t>
            </a:r>
            <a:r>
              <a:rPr lang="fr-FR" sz="1600" spc="5" dirty="0">
                <a:solidFill>
                  <a:prstClr val="black"/>
                </a:solidFill>
                <a:latin typeface="Cera Pro" pitchFamily="50" charset="0"/>
                <a:cs typeface="Calibri"/>
              </a:rPr>
              <a:t> </a:t>
            </a:r>
            <a:r>
              <a:rPr lang="fr-FR" sz="1600" spc="-5" dirty="0">
                <a:solidFill>
                  <a:prstClr val="black"/>
                </a:solidFill>
                <a:latin typeface="Cera Pro" pitchFamily="50" charset="0"/>
                <a:cs typeface="Calibri"/>
              </a:rPr>
              <a:t>de</a:t>
            </a:r>
            <a:r>
              <a:rPr lang="fr-FR" sz="1600" spc="5" dirty="0">
                <a:solidFill>
                  <a:prstClr val="black"/>
                </a:solidFill>
                <a:latin typeface="Cera Pro" pitchFamily="50" charset="0"/>
                <a:cs typeface="Calibri"/>
              </a:rPr>
              <a:t> </a:t>
            </a:r>
            <a:r>
              <a:rPr lang="fr-FR" sz="1600" spc="-5" dirty="0">
                <a:solidFill>
                  <a:prstClr val="black"/>
                </a:solidFill>
                <a:latin typeface="Cera Pro" pitchFamily="50" charset="0"/>
                <a:cs typeface="Calibri"/>
              </a:rPr>
              <a:t>plus</a:t>
            </a:r>
            <a:r>
              <a:rPr lang="fr-FR" sz="1600" spc="-15" dirty="0">
                <a:solidFill>
                  <a:prstClr val="black"/>
                </a:solidFill>
                <a:latin typeface="Cera Pro" pitchFamily="50" charset="0"/>
                <a:cs typeface="Calibri"/>
              </a:rPr>
              <a:t> </a:t>
            </a:r>
            <a:r>
              <a:rPr lang="fr-FR" sz="1600" spc="-10" dirty="0">
                <a:solidFill>
                  <a:prstClr val="black"/>
                </a:solidFill>
                <a:latin typeface="Cera Pro" pitchFamily="50" charset="0"/>
                <a:cs typeface="Calibri"/>
              </a:rPr>
              <a:t>que</a:t>
            </a:r>
            <a:r>
              <a:rPr lang="fr-FR" sz="1600" spc="-5" dirty="0">
                <a:solidFill>
                  <a:prstClr val="black"/>
                </a:solidFill>
                <a:latin typeface="Cera Pro" pitchFamily="50" charset="0"/>
                <a:cs typeface="Calibri"/>
              </a:rPr>
              <a:t> </a:t>
            </a:r>
            <a:r>
              <a:rPr lang="fr-FR" sz="1600" dirty="0">
                <a:solidFill>
                  <a:prstClr val="black"/>
                </a:solidFill>
                <a:latin typeface="Cera Pro" pitchFamily="50" charset="0"/>
                <a:cs typeface="Calibri"/>
              </a:rPr>
              <a:t>le</a:t>
            </a:r>
            <a:r>
              <a:rPr lang="fr-FR" sz="1600" spc="5" dirty="0">
                <a:solidFill>
                  <a:prstClr val="black"/>
                </a:solidFill>
                <a:latin typeface="Cera Pro" pitchFamily="50" charset="0"/>
                <a:cs typeface="Calibri"/>
              </a:rPr>
              <a:t> </a:t>
            </a:r>
            <a:r>
              <a:rPr lang="fr-FR" sz="1600" spc="-10" dirty="0">
                <a:solidFill>
                  <a:prstClr val="black"/>
                </a:solidFill>
                <a:latin typeface="Cera Pro" pitchFamily="50" charset="0"/>
                <a:cs typeface="Calibri"/>
              </a:rPr>
              <a:t>défi</a:t>
            </a:r>
            <a:r>
              <a:rPr lang="fr-FR" sz="1600" spc="15" dirty="0">
                <a:solidFill>
                  <a:prstClr val="black"/>
                </a:solidFill>
                <a:latin typeface="Cera Pro" pitchFamily="50" charset="0"/>
                <a:cs typeface="Calibri"/>
              </a:rPr>
              <a:t> </a:t>
            </a:r>
            <a:r>
              <a:rPr lang="fr-FR" sz="1600" spc="-10" dirty="0">
                <a:solidFill>
                  <a:srgbClr val="00AFC8"/>
                </a:solidFill>
                <a:latin typeface="Cera Pro" pitchFamily="50" charset="0"/>
                <a:cs typeface="Calibri"/>
              </a:rPr>
              <a:t>(IDF</a:t>
            </a:r>
            <a:r>
              <a:rPr lang="fr-FR" sz="1600" spc="10" dirty="0">
                <a:solidFill>
                  <a:srgbClr val="00AFC8"/>
                </a:solidFill>
                <a:latin typeface="Cera Pro" pitchFamily="50" charset="0"/>
                <a:cs typeface="Calibri"/>
              </a:rPr>
              <a:t> </a:t>
            </a:r>
            <a:r>
              <a:rPr lang="fr-FR" sz="1600" spc="-5" dirty="0">
                <a:solidFill>
                  <a:srgbClr val="00AFC8"/>
                </a:solidFill>
                <a:latin typeface="Cera Pro" pitchFamily="50" charset="0"/>
                <a:cs typeface="Calibri"/>
              </a:rPr>
              <a:t>29</a:t>
            </a:r>
            <a:r>
              <a:rPr lang="fr-FR" sz="1600" dirty="0">
                <a:solidFill>
                  <a:srgbClr val="00AFC8"/>
                </a:solidFill>
                <a:latin typeface="Cera Pro" pitchFamily="50" charset="0"/>
                <a:cs typeface="Calibri"/>
              </a:rPr>
              <a:t> </a:t>
            </a:r>
            <a:r>
              <a:rPr lang="fr-FR" sz="1600" spc="-10" dirty="0">
                <a:solidFill>
                  <a:srgbClr val="00AFC8"/>
                </a:solidFill>
                <a:latin typeface="Cera Pro" pitchFamily="50" charset="0"/>
                <a:cs typeface="Calibri"/>
              </a:rPr>
              <a:t>000)</a:t>
            </a:r>
            <a:endParaRPr lang="fr-FR" sz="1600" dirty="0">
              <a:solidFill>
                <a:srgbClr val="00AFC8"/>
              </a:solidFill>
              <a:latin typeface="Cera Pro" pitchFamily="50" charset="0"/>
              <a:cs typeface="Calibri"/>
            </a:endParaRPr>
          </a:p>
          <a:p>
            <a:pPr marL="285750" indent="-285750" defTabSz="914400">
              <a:spcBef>
                <a:spcPts val="25"/>
              </a:spcBef>
              <a:buFont typeface="Arial" panose="020B0604020202020204" pitchFamily="34" charset="0"/>
              <a:buChar char="•"/>
            </a:pPr>
            <a:endParaRPr lang="fr-FR" sz="1550" dirty="0">
              <a:solidFill>
                <a:prstClr val="black"/>
              </a:solidFill>
              <a:latin typeface="Cera Pro" pitchFamily="50" charset="0"/>
              <a:cs typeface="Calibri"/>
            </a:endParaRPr>
          </a:p>
          <a:p>
            <a:pPr marL="298450" indent="-285750" defTabSz="914400">
              <a:spcBef>
                <a:spcPts val="5"/>
              </a:spcBef>
              <a:buFont typeface="Arial" panose="020B0604020202020204" pitchFamily="34" charset="0"/>
              <a:buChar char="•"/>
            </a:pPr>
            <a:r>
              <a:rPr lang="fr-FR" sz="1600" b="1" spc="-5" dirty="0">
                <a:solidFill>
                  <a:prstClr val="black"/>
                </a:solidFill>
                <a:latin typeface="Cera Pro" pitchFamily="50" charset="0"/>
                <a:cs typeface="Calibri"/>
              </a:rPr>
              <a:t>+</a:t>
            </a:r>
            <a:r>
              <a:rPr lang="fr-FR" sz="1600" b="1" spc="5" dirty="0">
                <a:solidFill>
                  <a:prstClr val="black"/>
                </a:solidFill>
                <a:latin typeface="Cera Pro" pitchFamily="50" charset="0"/>
                <a:cs typeface="Calibri"/>
              </a:rPr>
              <a:t> </a:t>
            </a:r>
            <a:r>
              <a:rPr lang="fr-FR" sz="1600" b="1" spc="-5" dirty="0">
                <a:solidFill>
                  <a:prstClr val="black"/>
                </a:solidFill>
                <a:latin typeface="Cera Pro" pitchFamily="50" charset="0"/>
                <a:cs typeface="Calibri"/>
              </a:rPr>
              <a:t>4</a:t>
            </a:r>
            <a:r>
              <a:rPr lang="fr-FR" sz="1600" b="1" spc="5" dirty="0">
                <a:solidFill>
                  <a:prstClr val="black"/>
                </a:solidFill>
                <a:latin typeface="Cera Pro" pitchFamily="50" charset="0"/>
                <a:cs typeface="Calibri"/>
              </a:rPr>
              <a:t> </a:t>
            </a:r>
            <a:r>
              <a:rPr lang="fr-FR" sz="1600" b="1" spc="-10" dirty="0">
                <a:solidFill>
                  <a:prstClr val="black"/>
                </a:solidFill>
                <a:latin typeface="Cera Pro" pitchFamily="50" charset="0"/>
                <a:cs typeface="Calibri"/>
              </a:rPr>
              <a:t>000</a:t>
            </a:r>
            <a:r>
              <a:rPr lang="fr-FR" sz="1600" b="1" spc="20" dirty="0">
                <a:solidFill>
                  <a:prstClr val="black"/>
                </a:solidFill>
                <a:latin typeface="Cera Pro" pitchFamily="50" charset="0"/>
                <a:cs typeface="Calibri"/>
              </a:rPr>
              <a:t> </a:t>
            </a:r>
            <a:r>
              <a:rPr lang="fr-FR" sz="1600" b="1" spc="-10" dirty="0">
                <a:solidFill>
                  <a:prstClr val="black"/>
                </a:solidFill>
                <a:latin typeface="Cera Pro" pitchFamily="50" charset="0"/>
                <a:cs typeface="Calibri"/>
              </a:rPr>
              <a:t>entreprises,</a:t>
            </a:r>
            <a:r>
              <a:rPr lang="fr-FR" sz="1600" b="1" spc="25" dirty="0">
                <a:solidFill>
                  <a:prstClr val="black"/>
                </a:solidFill>
                <a:latin typeface="Cera Pro" pitchFamily="50" charset="0"/>
                <a:cs typeface="Calibri"/>
              </a:rPr>
              <a:t> </a:t>
            </a:r>
            <a:r>
              <a:rPr lang="fr-FR" sz="1600" spc="-10" dirty="0">
                <a:solidFill>
                  <a:prstClr val="black"/>
                </a:solidFill>
                <a:latin typeface="Cera Pro" pitchFamily="50" charset="0"/>
                <a:cs typeface="Calibri"/>
              </a:rPr>
              <a:t>dont</a:t>
            </a:r>
            <a:r>
              <a:rPr lang="fr-FR" sz="1600" dirty="0">
                <a:solidFill>
                  <a:prstClr val="black"/>
                </a:solidFill>
                <a:latin typeface="Cera Pro" pitchFamily="50" charset="0"/>
                <a:cs typeface="Calibri"/>
              </a:rPr>
              <a:t> </a:t>
            </a:r>
            <a:r>
              <a:rPr lang="fr-FR" sz="1600" spc="-5" dirty="0">
                <a:solidFill>
                  <a:prstClr val="black"/>
                </a:solidFill>
                <a:latin typeface="Cera Pro" pitchFamily="50" charset="0"/>
                <a:cs typeface="Calibri"/>
              </a:rPr>
              <a:t>plus</a:t>
            </a:r>
            <a:r>
              <a:rPr lang="fr-FR" sz="1600" spc="-10" dirty="0">
                <a:solidFill>
                  <a:prstClr val="black"/>
                </a:solidFill>
                <a:latin typeface="Cera Pro" pitchFamily="50" charset="0"/>
                <a:cs typeface="Calibri"/>
              </a:rPr>
              <a:t> </a:t>
            </a:r>
            <a:r>
              <a:rPr lang="fr-FR" sz="1600" spc="-5" dirty="0">
                <a:solidFill>
                  <a:prstClr val="black"/>
                </a:solidFill>
                <a:latin typeface="Cera Pro" pitchFamily="50" charset="0"/>
                <a:cs typeface="Calibri"/>
              </a:rPr>
              <a:t>de</a:t>
            </a:r>
            <a:r>
              <a:rPr lang="fr-FR" sz="1600" spc="10" dirty="0">
                <a:solidFill>
                  <a:prstClr val="black"/>
                </a:solidFill>
                <a:latin typeface="Cera Pro" pitchFamily="50" charset="0"/>
                <a:cs typeface="Calibri"/>
              </a:rPr>
              <a:t> </a:t>
            </a:r>
            <a:r>
              <a:rPr lang="fr-FR" sz="1600" spc="-5" dirty="0">
                <a:solidFill>
                  <a:prstClr val="black"/>
                </a:solidFill>
                <a:latin typeface="Cera Pro" pitchFamily="50" charset="0"/>
                <a:cs typeface="Calibri"/>
              </a:rPr>
              <a:t>la</a:t>
            </a:r>
            <a:r>
              <a:rPr lang="fr-FR" sz="1600" spc="-10" dirty="0">
                <a:solidFill>
                  <a:prstClr val="black"/>
                </a:solidFill>
                <a:latin typeface="Cera Pro" pitchFamily="50" charset="0"/>
                <a:cs typeface="Calibri"/>
              </a:rPr>
              <a:t> </a:t>
            </a:r>
            <a:r>
              <a:rPr lang="fr-FR" sz="1600" spc="-5" dirty="0">
                <a:solidFill>
                  <a:prstClr val="black"/>
                </a:solidFill>
                <a:latin typeface="Cera Pro" pitchFamily="50" charset="0"/>
                <a:cs typeface="Calibri"/>
              </a:rPr>
              <a:t>moitié</a:t>
            </a:r>
            <a:r>
              <a:rPr lang="fr-FR" sz="1600" dirty="0">
                <a:solidFill>
                  <a:prstClr val="black"/>
                </a:solidFill>
                <a:latin typeface="Cera Pro" pitchFamily="50" charset="0"/>
                <a:cs typeface="Calibri"/>
              </a:rPr>
              <a:t> </a:t>
            </a:r>
            <a:r>
              <a:rPr lang="fr-FR" sz="1600" spc="-5" dirty="0">
                <a:solidFill>
                  <a:prstClr val="black"/>
                </a:solidFill>
                <a:latin typeface="Cera Pro" pitchFamily="50" charset="0"/>
                <a:cs typeface="Calibri"/>
              </a:rPr>
              <a:t>«</a:t>
            </a:r>
            <a:r>
              <a:rPr lang="fr-FR" sz="1600" spc="25" dirty="0">
                <a:solidFill>
                  <a:prstClr val="black"/>
                </a:solidFill>
                <a:latin typeface="Cera Pro" pitchFamily="50" charset="0"/>
                <a:cs typeface="Calibri"/>
              </a:rPr>
              <a:t> </a:t>
            </a:r>
            <a:r>
              <a:rPr lang="fr-FR" sz="1600" spc="-5" dirty="0">
                <a:solidFill>
                  <a:prstClr val="black"/>
                </a:solidFill>
                <a:latin typeface="Cera Pro" pitchFamily="50" charset="0"/>
                <a:cs typeface="Calibri"/>
              </a:rPr>
              <a:t>en</a:t>
            </a:r>
            <a:r>
              <a:rPr lang="fr-FR" sz="1600" spc="15" dirty="0">
                <a:solidFill>
                  <a:prstClr val="black"/>
                </a:solidFill>
                <a:latin typeface="Cera Pro" pitchFamily="50" charset="0"/>
                <a:cs typeface="Calibri"/>
              </a:rPr>
              <a:t> </a:t>
            </a:r>
            <a:r>
              <a:rPr lang="fr-FR" sz="1600" spc="-15" dirty="0">
                <a:solidFill>
                  <a:prstClr val="black"/>
                </a:solidFill>
                <a:latin typeface="Cera Pro" pitchFamily="50" charset="0"/>
                <a:cs typeface="Calibri"/>
              </a:rPr>
              <a:t>propre</a:t>
            </a:r>
            <a:r>
              <a:rPr lang="fr-FR" sz="1600" spc="35" dirty="0">
                <a:solidFill>
                  <a:prstClr val="black"/>
                </a:solidFill>
                <a:latin typeface="Cera Pro" pitchFamily="50" charset="0"/>
                <a:cs typeface="Calibri"/>
              </a:rPr>
              <a:t> </a:t>
            </a:r>
            <a:r>
              <a:rPr lang="fr-FR" sz="1600" spc="-5" dirty="0">
                <a:solidFill>
                  <a:prstClr val="black"/>
                </a:solidFill>
                <a:latin typeface="Cera Pro" pitchFamily="50" charset="0"/>
                <a:cs typeface="Calibri"/>
              </a:rPr>
              <a:t>»,</a:t>
            </a:r>
            <a:r>
              <a:rPr lang="fr-FR" sz="1600" spc="370" dirty="0">
                <a:solidFill>
                  <a:prstClr val="black"/>
                </a:solidFill>
                <a:latin typeface="Cera Pro" pitchFamily="50" charset="0"/>
                <a:cs typeface="Calibri"/>
              </a:rPr>
              <a:t> </a:t>
            </a:r>
            <a:r>
              <a:rPr lang="fr-FR" sz="1600" spc="-10" dirty="0">
                <a:solidFill>
                  <a:prstClr val="black"/>
                </a:solidFill>
                <a:latin typeface="Cera Pro" pitchFamily="50" charset="0"/>
                <a:cs typeface="Calibri"/>
              </a:rPr>
              <a:t>des</a:t>
            </a:r>
            <a:r>
              <a:rPr lang="fr-FR" sz="1600" spc="5" dirty="0">
                <a:solidFill>
                  <a:prstClr val="black"/>
                </a:solidFill>
                <a:latin typeface="Cera Pro" pitchFamily="50" charset="0"/>
                <a:cs typeface="Calibri"/>
              </a:rPr>
              <a:t> </a:t>
            </a:r>
            <a:r>
              <a:rPr lang="fr-FR" sz="1600" spc="-5" dirty="0">
                <a:solidFill>
                  <a:prstClr val="black"/>
                </a:solidFill>
                <a:latin typeface="Cera Pro" pitchFamily="50" charset="0"/>
                <a:cs typeface="Calibri"/>
              </a:rPr>
              <a:t>PME</a:t>
            </a:r>
            <a:r>
              <a:rPr lang="fr-FR" sz="1600" dirty="0">
                <a:solidFill>
                  <a:prstClr val="black"/>
                </a:solidFill>
                <a:latin typeface="Cera Pro" pitchFamily="50" charset="0"/>
                <a:cs typeface="Calibri"/>
              </a:rPr>
              <a:t> </a:t>
            </a:r>
            <a:r>
              <a:rPr lang="fr-FR" sz="1600" spc="-5" dirty="0">
                <a:solidFill>
                  <a:prstClr val="black"/>
                </a:solidFill>
                <a:latin typeface="Cera Pro" pitchFamily="50" charset="0"/>
                <a:cs typeface="Calibri"/>
              </a:rPr>
              <a:t>aux</a:t>
            </a:r>
            <a:r>
              <a:rPr lang="fr-FR" sz="1600" spc="-10" dirty="0">
                <a:solidFill>
                  <a:prstClr val="black"/>
                </a:solidFill>
                <a:latin typeface="Cera Pro" pitchFamily="50" charset="0"/>
                <a:cs typeface="Calibri"/>
              </a:rPr>
              <a:t> </a:t>
            </a:r>
            <a:r>
              <a:rPr lang="fr-FR" sz="1600" spc="-15" dirty="0">
                <a:solidFill>
                  <a:prstClr val="black"/>
                </a:solidFill>
                <a:latin typeface="Cera Pro" pitchFamily="50" charset="0"/>
                <a:cs typeface="Calibri"/>
              </a:rPr>
              <a:t>grands</a:t>
            </a:r>
            <a:r>
              <a:rPr lang="fr-FR" sz="1600" dirty="0">
                <a:solidFill>
                  <a:prstClr val="black"/>
                </a:solidFill>
                <a:latin typeface="Cera Pro" pitchFamily="50" charset="0"/>
                <a:cs typeface="Calibri"/>
              </a:rPr>
              <a:t> </a:t>
            </a:r>
            <a:r>
              <a:rPr lang="fr-FR" sz="1600" spc="-10" dirty="0">
                <a:solidFill>
                  <a:prstClr val="black"/>
                </a:solidFill>
                <a:latin typeface="Cera Pro" pitchFamily="50" charset="0"/>
                <a:cs typeface="Calibri"/>
              </a:rPr>
              <a:t>groupes,</a:t>
            </a:r>
            <a:r>
              <a:rPr lang="fr-FR" sz="1600" spc="20" dirty="0">
                <a:solidFill>
                  <a:prstClr val="black"/>
                </a:solidFill>
                <a:latin typeface="Cera Pro" pitchFamily="50" charset="0"/>
                <a:cs typeface="Calibri"/>
              </a:rPr>
              <a:t> </a:t>
            </a:r>
            <a:r>
              <a:rPr lang="fr-FR" sz="1600" spc="-10" dirty="0">
                <a:solidFill>
                  <a:prstClr val="black"/>
                </a:solidFill>
                <a:latin typeface="Cera Pro" pitchFamily="50" charset="0"/>
                <a:cs typeface="Calibri"/>
              </a:rPr>
              <a:t>tous</a:t>
            </a:r>
            <a:r>
              <a:rPr lang="fr-FR" sz="1600" dirty="0">
                <a:solidFill>
                  <a:prstClr val="black"/>
                </a:solidFill>
                <a:latin typeface="Cera Pro" pitchFamily="50" charset="0"/>
                <a:cs typeface="Calibri"/>
              </a:rPr>
              <a:t> </a:t>
            </a:r>
            <a:r>
              <a:rPr lang="fr-FR" sz="1600" spc="-10" dirty="0">
                <a:solidFill>
                  <a:prstClr val="black"/>
                </a:solidFill>
                <a:latin typeface="Cera Pro" pitchFamily="50" charset="0"/>
                <a:cs typeface="Calibri"/>
              </a:rPr>
              <a:t>secteurs,</a:t>
            </a:r>
            <a:r>
              <a:rPr lang="fr-FR" sz="1600" spc="20" dirty="0">
                <a:solidFill>
                  <a:prstClr val="black"/>
                </a:solidFill>
                <a:latin typeface="Cera Pro" pitchFamily="50" charset="0"/>
                <a:cs typeface="Calibri"/>
              </a:rPr>
              <a:t> </a:t>
            </a:r>
            <a:r>
              <a:rPr lang="fr-FR" sz="1600" spc="-10" dirty="0">
                <a:solidFill>
                  <a:prstClr val="black"/>
                </a:solidFill>
                <a:latin typeface="Cera Pro" pitchFamily="50" charset="0"/>
                <a:cs typeface="Calibri"/>
              </a:rPr>
              <a:t>tous</a:t>
            </a:r>
            <a:r>
              <a:rPr lang="fr-FR" sz="1600" spc="10" dirty="0">
                <a:solidFill>
                  <a:prstClr val="black"/>
                </a:solidFill>
                <a:latin typeface="Cera Pro" pitchFamily="50" charset="0"/>
                <a:cs typeface="Calibri"/>
              </a:rPr>
              <a:t> </a:t>
            </a:r>
            <a:r>
              <a:rPr lang="fr-FR" sz="1600" spc="-5" dirty="0">
                <a:solidFill>
                  <a:prstClr val="black"/>
                </a:solidFill>
                <a:latin typeface="Cera Pro" pitchFamily="50" charset="0"/>
                <a:cs typeface="Calibri"/>
              </a:rPr>
              <a:t>types</a:t>
            </a:r>
            <a:r>
              <a:rPr lang="fr-FR" sz="1600" spc="10" dirty="0">
                <a:solidFill>
                  <a:prstClr val="black"/>
                </a:solidFill>
                <a:latin typeface="Cera Pro" pitchFamily="50" charset="0"/>
                <a:cs typeface="Calibri"/>
              </a:rPr>
              <a:t> </a:t>
            </a:r>
            <a:r>
              <a:rPr lang="fr-FR" sz="1600" spc="-20" dirty="0">
                <a:solidFill>
                  <a:prstClr val="black"/>
                </a:solidFill>
                <a:latin typeface="Cera Pro" pitchFamily="50" charset="0"/>
                <a:cs typeface="Calibri"/>
              </a:rPr>
              <a:t>d’emploi,</a:t>
            </a:r>
            <a:r>
              <a:rPr lang="fr-FR" sz="1600" dirty="0">
                <a:solidFill>
                  <a:prstClr val="black"/>
                </a:solidFill>
                <a:latin typeface="Cera Pro" pitchFamily="50" charset="0"/>
                <a:cs typeface="Calibri"/>
              </a:rPr>
              <a:t> </a:t>
            </a:r>
            <a:r>
              <a:rPr lang="fr-FR" sz="1600" spc="-10" dirty="0">
                <a:solidFill>
                  <a:prstClr val="black"/>
                </a:solidFill>
                <a:latin typeface="Cera Pro" pitchFamily="50" charset="0"/>
                <a:cs typeface="Calibri"/>
              </a:rPr>
              <a:t>tous</a:t>
            </a:r>
            <a:r>
              <a:rPr lang="fr-FR" sz="1600" dirty="0">
                <a:solidFill>
                  <a:prstClr val="black"/>
                </a:solidFill>
                <a:latin typeface="Cera Pro" pitchFamily="50" charset="0"/>
                <a:cs typeface="Calibri"/>
              </a:rPr>
              <a:t> </a:t>
            </a:r>
            <a:r>
              <a:rPr lang="fr-FR" sz="1600" spc="-5" dirty="0">
                <a:solidFill>
                  <a:prstClr val="black"/>
                </a:solidFill>
                <a:latin typeface="Cera Pro" pitchFamily="50" charset="0"/>
                <a:cs typeface="Calibri"/>
              </a:rPr>
              <a:t>niveaux </a:t>
            </a:r>
            <a:r>
              <a:rPr lang="fr-FR" sz="1600" spc="-25" dirty="0">
                <a:solidFill>
                  <a:prstClr val="black"/>
                </a:solidFill>
                <a:latin typeface="Cera Pro" pitchFamily="50" charset="0"/>
                <a:cs typeface="Calibri"/>
              </a:rPr>
              <a:t>d’études</a:t>
            </a:r>
            <a:endParaRPr lang="fr-FR" sz="1600" dirty="0">
              <a:solidFill>
                <a:prstClr val="black"/>
              </a:solidFill>
              <a:latin typeface="Cera Pro" pitchFamily="50" charset="0"/>
              <a:cs typeface="Calibri"/>
            </a:endParaRPr>
          </a:p>
          <a:p>
            <a:pPr defTabSz="914400">
              <a:spcBef>
                <a:spcPts val="25"/>
              </a:spcBef>
            </a:pPr>
            <a:endParaRPr lang="fr-FR" sz="1550" dirty="0">
              <a:solidFill>
                <a:prstClr val="black"/>
              </a:solidFill>
              <a:cs typeface="Calibri"/>
            </a:endParaRPr>
          </a:p>
        </p:txBody>
      </p:sp>
    </p:spTree>
    <p:extLst>
      <p:ext uri="{BB962C8B-B14F-4D97-AF65-F5344CB8AC3E}">
        <p14:creationId xmlns:p14="http://schemas.microsoft.com/office/powerpoint/2010/main" val="4048945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personne, intérieur, gens&#10;&#10;Description générée automatiquement">
            <a:extLst>
              <a:ext uri="{FF2B5EF4-FFF2-40B4-BE49-F238E27FC236}">
                <a16:creationId xmlns="" xmlns:a16="http://schemas.microsoft.com/office/drawing/2014/main" id="{6081E60B-B0F4-4470-8114-C98E3238E0AC}"/>
              </a:ext>
            </a:extLst>
          </p:cNvPr>
          <p:cNvPicPr>
            <a:picLocks noChangeAspect="1"/>
          </p:cNvPicPr>
          <p:nvPr/>
        </p:nvPicPr>
        <p:blipFill rotWithShape="1">
          <a:blip r:embed="rId2">
            <a:alphaModFix amt="20000"/>
            <a:extLst>
              <a:ext uri="{28A0092B-C50C-407E-A947-70E740481C1C}">
                <a14:useLocalDpi xmlns:a14="http://schemas.microsoft.com/office/drawing/2010/main"/>
              </a:ext>
            </a:extLst>
          </a:blip>
          <a:srcRect t="8861" b="22712"/>
          <a:stretch/>
        </p:blipFill>
        <p:spPr>
          <a:xfrm>
            <a:off x="0" y="143808"/>
            <a:ext cx="12192000" cy="5561668"/>
          </a:xfrm>
          <a:prstGeom prst="rect">
            <a:avLst/>
          </a:prstGeom>
        </p:spPr>
      </p:pic>
      <p:sp>
        <p:nvSpPr>
          <p:cNvPr id="2" name="Rectangle 1">
            <a:extLst>
              <a:ext uri="{FF2B5EF4-FFF2-40B4-BE49-F238E27FC236}">
                <a16:creationId xmlns="" xmlns:a16="http://schemas.microsoft.com/office/drawing/2014/main" id="{C0C16091-077F-46FD-A3C4-D05FFB8F1E33}"/>
              </a:ext>
            </a:extLst>
          </p:cNvPr>
          <p:cNvSpPr/>
          <p:nvPr/>
        </p:nvSpPr>
        <p:spPr>
          <a:xfrm>
            <a:off x="0" y="-38100"/>
            <a:ext cx="12192000" cy="213360"/>
          </a:xfrm>
          <a:prstGeom prst="rect">
            <a:avLst/>
          </a:prstGeom>
          <a:solidFill>
            <a:srgbClr val="00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prstClr val="white"/>
              </a:solidFill>
            </a:endParaRPr>
          </a:p>
        </p:txBody>
      </p:sp>
      <p:sp>
        <p:nvSpPr>
          <p:cNvPr id="3" name="ZoneTexte 2">
            <a:extLst>
              <a:ext uri="{FF2B5EF4-FFF2-40B4-BE49-F238E27FC236}">
                <a16:creationId xmlns="" xmlns:a16="http://schemas.microsoft.com/office/drawing/2014/main" id="{45A58426-463C-444B-9F1A-35B23096FFB0}"/>
              </a:ext>
            </a:extLst>
          </p:cNvPr>
          <p:cNvSpPr txBox="1"/>
          <p:nvPr/>
        </p:nvSpPr>
        <p:spPr>
          <a:xfrm>
            <a:off x="1871661" y="672538"/>
            <a:ext cx="8448675" cy="1200329"/>
          </a:xfrm>
          <a:prstGeom prst="rect">
            <a:avLst/>
          </a:prstGeom>
          <a:noFill/>
        </p:spPr>
        <p:txBody>
          <a:bodyPr wrap="square" rtlCol="0">
            <a:spAutoFit/>
          </a:bodyPr>
          <a:lstStyle/>
          <a:p>
            <a:pPr algn="ctr" defTabSz="914400"/>
            <a:r>
              <a:rPr lang="fr-FR" sz="4000" b="1" dirty="0">
                <a:solidFill>
                  <a:srgbClr val="FF8C42"/>
                </a:solidFill>
                <a:latin typeface="Cera Pro" pitchFamily="50" charset="0"/>
              </a:rPr>
              <a:t>Les 12 et 13 avril 2022</a:t>
            </a:r>
          </a:p>
          <a:p>
            <a:pPr algn="ctr" defTabSz="914400"/>
            <a:r>
              <a:rPr lang="fr-FR" sz="3200" b="1" dirty="0">
                <a:solidFill>
                  <a:srgbClr val="FF8C42"/>
                </a:solidFill>
                <a:latin typeface="Cera Pro" pitchFamily="50" charset="0"/>
              </a:rPr>
              <a:t>Au Paris Event Center</a:t>
            </a:r>
          </a:p>
        </p:txBody>
      </p:sp>
      <p:pic>
        <p:nvPicPr>
          <p:cNvPr id="7" name="Image 6">
            <a:extLst>
              <a:ext uri="{FF2B5EF4-FFF2-40B4-BE49-F238E27FC236}">
                <a16:creationId xmlns="" xmlns:a16="http://schemas.microsoft.com/office/drawing/2014/main" id="{1CC40AF3-C8A5-4716-8190-0AF98E3141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96650" y="6003555"/>
            <a:ext cx="600075" cy="600075"/>
          </a:xfrm>
          <a:prstGeom prst="rect">
            <a:avLst/>
          </a:prstGeom>
        </p:spPr>
      </p:pic>
      <p:pic>
        <p:nvPicPr>
          <p:cNvPr id="8" name="Graphique 7">
            <a:extLst>
              <a:ext uri="{FF2B5EF4-FFF2-40B4-BE49-F238E27FC236}">
                <a16:creationId xmlns="" xmlns:a16="http://schemas.microsoft.com/office/drawing/2014/main" id="{8CFC7E19-0AAD-4E41-98F2-CB8D21699A9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20750" y="6038484"/>
            <a:ext cx="1246735" cy="633815"/>
          </a:xfrm>
          <a:prstGeom prst="rect">
            <a:avLst/>
          </a:prstGeom>
        </p:spPr>
      </p:pic>
      <p:pic>
        <p:nvPicPr>
          <p:cNvPr id="9" name="Image 8">
            <a:extLst>
              <a:ext uri="{FF2B5EF4-FFF2-40B4-BE49-F238E27FC236}">
                <a16:creationId xmlns="" xmlns:a16="http://schemas.microsoft.com/office/drawing/2014/main" id="{E010AA80-5B66-4DFE-8562-1897C7D826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07226" y="5917404"/>
            <a:ext cx="1677619" cy="840346"/>
          </a:xfrm>
          <a:prstGeom prst="rect">
            <a:avLst/>
          </a:prstGeom>
        </p:spPr>
      </p:pic>
      <p:pic>
        <p:nvPicPr>
          <p:cNvPr id="10" name="Image 9">
            <a:extLst>
              <a:ext uri="{FF2B5EF4-FFF2-40B4-BE49-F238E27FC236}">
                <a16:creationId xmlns="" xmlns:a16="http://schemas.microsoft.com/office/drawing/2014/main" id="{659EDC70-5C27-4A3B-B197-87D1D74FACBC}"/>
              </a:ext>
            </a:extLst>
          </p:cNvPr>
          <p:cNvPicPr/>
          <p:nvPr/>
        </p:nvPicPr>
        <p:blipFill>
          <a:blip r:embed="rId7" cstate="email">
            <a:extLst>
              <a:ext uri="{28A0092B-C50C-407E-A947-70E740481C1C}">
                <a14:useLocalDpi xmlns:a14="http://schemas.microsoft.com/office/drawing/2010/main"/>
              </a:ext>
            </a:extLst>
          </a:blip>
          <a:stretch>
            <a:fillRect/>
          </a:stretch>
        </p:blipFill>
        <p:spPr>
          <a:xfrm>
            <a:off x="3838021" y="5917404"/>
            <a:ext cx="1190288" cy="797764"/>
          </a:xfrm>
          <a:prstGeom prst="rect">
            <a:avLst/>
          </a:prstGeom>
        </p:spPr>
      </p:pic>
      <p:pic>
        <p:nvPicPr>
          <p:cNvPr id="11" name="Picture 4" descr="Afficher l’image source">
            <a:extLst>
              <a:ext uri="{FF2B5EF4-FFF2-40B4-BE49-F238E27FC236}">
                <a16:creationId xmlns="" xmlns:a16="http://schemas.microsoft.com/office/drawing/2014/main" id="{47E4FBC6-8751-49BB-AC2F-32757124BBA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28309" y="6003555"/>
            <a:ext cx="1711884" cy="625462"/>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descr="Une image contenant texte&#10;&#10;Description générée automatiquement">
            <a:extLst>
              <a:ext uri="{FF2B5EF4-FFF2-40B4-BE49-F238E27FC236}">
                <a16:creationId xmlns="" xmlns:a16="http://schemas.microsoft.com/office/drawing/2014/main" id="{CE607E5E-250A-4BB2-BE66-5A943126DB1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978590" y="2192220"/>
            <a:ext cx="6234816" cy="2010728"/>
          </a:xfrm>
          <a:prstGeom prst="rect">
            <a:avLst/>
          </a:prstGeom>
        </p:spPr>
      </p:pic>
    </p:spTree>
    <p:extLst>
      <p:ext uri="{BB962C8B-B14F-4D97-AF65-F5344CB8AC3E}">
        <p14:creationId xmlns:p14="http://schemas.microsoft.com/office/powerpoint/2010/main" val="2011486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6D6D70C-8210-44FE-A0EA-A6B332710839}"/>
              </a:ext>
            </a:extLst>
          </p:cNvPr>
          <p:cNvSpPr/>
          <p:nvPr/>
        </p:nvSpPr>
        <p:spPr>
          <a:xfrm>
            <a:off x="0" y="-47625"/>
            <a:ext cx="12192000" cy="213360"/>
          </a:xfrm>
          <a:prstGeom prst="rect">
            <a:avLst/>
          </a:prstGeom>
          <a:solidFill>
            <a:srgbClr val="00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prstClr val="white"/>
              </a:solidFill>
            </a:endParaRPr>
          </a:p>
        </p:txBody>
      </p:sp>
      <p:pic>
        <p:nvPicPr>
          <p:cNvPr id="5" name="Image 4">
            <a:extLst>
              <a:ext uri="{FF2B5EF4-FFF2-40B4-BE49-F238E27FC236}">
                <a16:creationId xmlns="" xmlns:a16="http://schemas.microsoft.com/office/drawing/2014/main" id="{98A75522-1D68-45A3-BD0D-CEA4752952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97003" y="323849"/>
            <a:ext cx="1923136" cy="772391"/>
          </a:xfrm>
          <a:prstGeom prst="rect">
            <a:avLst/>
          </a:prstGeom>
        </p:spPr>
      </p:pic>
      <p:pic>
        <p:nvPicPr>
          <p:cNvPr id="6" name="Image 5">
            <a:extLst>
              <a:ext uri="{FF2B5EF4-FFF2-40B4-BE49-F238E27FC236}">
                <a16:creationId xmlns="" xmlns:a16="http://schemas.microsoft.com/office/drawing/2014/main" id="{9B230C83-CF2A-4887-BF66-A6D562695C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25225" y="6098805"/>
            <a:ext cx="600075" cy="600075"/>
          </a:xfrm>
          <a:prstGeom prst="rect">
            <a:avLst/>
          </a:prstGeom>
        </p:spPr>
      </p:pic>
      <p:sp>
        <p:nvSpPr>
          <p:cNvPr id="7" name="ZoneTexte 6">
            <a:extLst>
              <a:ext uri="{FF2B5EF4-FFF2-40B4-BE49-F238E27FC236}">
                <a16:creationId xmlns="" xmlns:a16="http://schemas.microsoft.com/office/drawing/2014/main" id="{6239A288-6FC7-4698-B04A-78E9447C650A}"/>
              </a:ext>
            </a:extLst>
          </p:cNvPr>
          <p:cNvSpPr txBox="1"/>
          <p:nvPr/>
        </p:nvSpPr>
        <p:spPr>
          <a:xfrm>
            <a:off x="428625" y="726908"/>
            <a:ext cx="9334500" cy="4801314"/>
          </a:xfrm>
          <a:prstGeom prst="rect">
            <a:avLst/>
          </a:prstGeom>
          <a:noFill/>
        </p:spPr>
        <p:txBody>
          <a:bodyPr wrap="square" rtlCol="0">
            <a:spAutoFit/>
          </a:bodyPr>
          <a:lstStyle/>
          <a:p>
            <a:pPr defTabSz="914400"/>
            <a:r>
              <a:rPr lang="fr-FR" sz="2400" b="1" dirty="0">
                <a:solidFill>
                  <a:srgbClr val="00AFC8"/>
                </a:solidFill>
                <a:latin typeface="Cera Pro" pitchFamily="50" charset="0"/>
              </a:rPr>
              <a:t>L’édition Conseils / Emploi / Alternance / Formation,  désormais en avril !</a:t>
            </a:r>
          </a:p>
          <a:p>
            <a:pPr defTabSz="914400"/>
            <a:endParaRPr lang="fr-FR" sz="2400" b="1" dirty="0">
              <a:solidFill>
                <a:srgbClr val="00AFC8"/>
              </a:solidFill>
              <a:latin typeface="Cera Pro" pitchFamily="50" charset="0"/>
            </a:endParaRPr>
          </a:p>
          <a:p>
            <a:pPr defTabSz="914400"/>
            <a:endParaRPr lang="fr-FR" sz="1800" b="1" dirty="0">
              <a:solidFill>
                <a:srgbClr val="00AFC8"/>
              </a:solidFill>
              <a:latin typeface="Cera Pro" pitchFamily="50" charset="0"/>
            </a:endParaRPr>
          </a:p>
          <a:p>
            <a:pPr defTabSz="914400"/>
            <a:endParaRPr lang="fr-FR" sz="1800" b="1" dirty="0">
              <a:solidFill>
                <a:srgbClr val="00AFC8"/>
              </a:solidFill>
              <a:latin typeface="Cera Pro" pitchFamily="50" charset="0"/>
            </a:endParaRPr>
          </a:p>
          <a:p>
            <a:pPr marL="285750" indent="-285750" defTabSz="914400">
              <a:buFont typeface="Arial" panose="020B0604020202020204" pitchFamily="34" charset="0"/>
              <a:buChar char="•"/>
            </a:pPr>
            <a:r>
              <a:rPr lang="fr-FR" sz="1800" b="1" dirty="0">
                <a:solidFill>
                  <a:srgbClr val="FF8C42"/>
                </a:solidFill>
                <a:latin typeface="Cera Pro" pitchFamily="50" charset="0"/>
              </a:rPr>
              <a:t>Espace PRIJ &amp; partenaires </a:t>
            </a:r>
            <a:r>
              <a:rPr lang="fr-FR" sz="1800" dirty="0">
                <a:solidFill>
                  <a:prstClr val="black"/>
                </a:solidFill>
                <a:latin typeface="Cera Pro" pitchFamily="50" charset="0"/>
              </a:rPr>
              <a:t>: Impact, Cités de l’Emploi, ANCT</a:t>
            </a:r>
          </a:p>
          <a:p>
            <a:pPr marL="285750" indent="-285750" defTabSz="914400">
              <a:buFont typeface="Arial" panose="020B0604020202020204" pitchFamily="34" charset="0"/>
              <a:buChar char="•"/>
            </a:pPr>
            <a:endParaRPr lang="fr-FR" sz="1800" dirty="0">
              <a:solidFill>
                <a:prstClr val="black"/>
              </a:solidFill>
              <a:latin typeface="Cera Pro" pitchFamily="50" charset="0"/>
            </a:endParaRPr>
          </a:p>
          <a:p>
            <a:pPr marL="285750" indent="-285750" defTabSz="914400">
              <a:buFont typeface="Arial" panose="020B0604020202020204" pitchFamily="34" charset="0"/>
              <a:buChar char="•"/>
            </a:pPr>
            <a:r>
              <a:rPr lang="fr-FR" sz="1800" b="1" dirty="0">
                <a:solidFill>
                  <a:srgbClr val="FF8C42"/>
                </a:solidFill>
                <a:latin typeface="Cera Pro" pitchFamily="50" charset="0"/>
              </a:rPr>
              <a:t>Espace Conseils Personnalisés </a:t>
            </a:r>
            <a:r>
              <a:rPr lang="fr-FR" sz="1800" dirty="0">
                <a:solidFill>
                  <a:prstClr val="black"/>
                </a:solidFill>
                <a:latin typeface="Cera Pro" pitchFamily="50" charset="0"/>
              </a:rPr>
              <a:t>avec les Gilets Bleus</a:t>
            </a:r>
          </a:p>
          <a:p>
            <a:pPr marL="285750" indent="-285750" defTabSz="914400">
              <a:buFont typeface="Arial" panose="020B0604020202020204" pitchFamily="34" charset="0"/>
              <a:buChar char="•"/>
            </a:pPr>
            <a:endParaRPr lang="fr-FR" sz="1800" dirty="0">
              <a:solidFill>
                <a:prstClr val="black"/>
              </a:solidFill>
              <a:latin typeface="Cera Pro" pitchFamily="50" charset="0"/>
            </a:endParaRPr>
          </a:p>
          <a:p>
            <a:pPr marL="285750" indent="-285750" defTabSz="914400">
              <a:buFont typeface="Arial" panose="020B0604020202020204" pitchFamily="34" charset="0"/>
              <a:buChar char="•"/>
            </a:pPr>
            <a:r>
              <a:rPr lang="fr-FR" sz="1800" b="1" dirty="0">
                <a:solidFill>
                  <a:srgbClr val="FF8C42"/>
                </a:solidFill>
                <a:latin typeface="Cera Pro" pitchFamily="50" charset="0"/>
              </a:rPr>
              <a:t>Parcours de la Réussite</a:t>
            </a:r>
          </a:p>
          <a:p>
            <a:pPr marL="285750" indent="-285750" defTabSz="914400">
              <a:buFont typeface="Arial" panose="020B0604020202020204" pitchFamily="34" charset="0"/>
              <a:buChar char="•"/>
            </a:pPr>
            <a:endParaRPr lang="fr-FR" sz="1800" dirty="0">
              <a:solidFill>
                <a:prstClr val="black"/>
              </a:solidFill>
              <a:latin typeface="Cera Pro" pitchFamily="50" charset="0"/>
            </a:endParaRPr>
          </a:p>
          <a:p>
            <a:pPr marL="285750" indent="-285750" defTabSz="914400">
              <a:buFont typeface="Arial" panose="020B0604020202020204" pitchFamily="34" charset="0"/>
              <a:buChar char="•"/>
            </a:pPr>
            <a:r>
              <a:rPr lang="fr-FR" sz="1800" b="1" dirty="0">
                <a:solidFill>
                  <a:srgbClr val="FF8C42"/>
                </a:solidFill>
                <a:latin typeface="Cera Pro" pitchFamily="50" charset="0"/>
              </a:rPr>
              <a:t>Espace Emploi </a:t>
            </a:r>
            <a:r>
              <a:rPr lang="fr-FR" sz="1800" dirty="0">
                <a:solidFill>
                  <a:prstClr val="black"/>
                </a:solidFill>
                <a:latin typeface="Cera Pro" pitchFamily="50" charset="0"/>
              </a:rPr>
              <a:t>avec Jeunes d’Avenirs Recrut’</a:t>
            </a:r>
          </a:p>
          <a:p>
            <a:pPr marL="285750" indent="-285750" defTabSz="914400">
              <a:buFont typeface="Arial" panose="020B0604020202020204" pitchFamily="34" charset="0"/>
              <a:buChar char="•"/>
            </a:pPr>
            <a:endParaRPr lang="fr-FR" sz="1800" dirty="0">
              <a:solidFill>
                <a:prstClr val="black"/>
              </a:solidFill>
              <a:latin typeface="Cera Pro" pitchFamily="50" charset="0"/>
            </a:endParaRPr>
          </a:p>
          <a:p>
            <a:pPr marL="285750" indent="-285750" defTabSz="914400">
              <a:buFont typeface="Arial" panose="020B0604020202020204" pitchFamily="34" charset="0"/>
              <a:buChar char="•"/>
            </a:pPr>
            <a:r>
              <a:rPr lang="fr-FR" sz="1800" b="1" dirty="0">
                <a:solidFill>
                  <a:srgbClr val="FF8C42"/>
                </a:solidFill>
                <a:latin typeface="Cera Pro" pitchFamily="50" charset="0"/>
              </a:rPr>
              <a:t>Services Publics de l’Emploi </a:t>
            </a:r>
            <a:r>
              <a:rPr lang="fr-FR" sz="1800" dirty="0">
                <a:solidFill>
                  <a:prstClr val="black"/>
                </a:solidFill>
                <a:latin typeface="Cera Pro" pitchFamily="50" charset="0"/>
              </a:rPr>
              <a:t>et dispositifs d’insertion</a:t>
            </a:r>
          </a:p>
          <a:p>
            <a:pPr marL="285750" indent="-285750" defTabSz="914400">
              <a:buFont typeface="Arial" panose="020B0604020202020204" pitchFamily="34" charset="0"/>
              <a:buChar char="•"/>
            </a:pPr>
            <a:endParaRPr lang="fr-FR" sz="1800" dirty="0">
              <a:solidFill>
                <a:prstClr val="black"/>
              </a:solidFill>
              <a:latin typeface="Cera Pro" pitchFamily="50" charset="0"/>
            </a:endParaRPr>
          </a:p>
          <a:p>
            <a:pPr marL="285750" indent="-285750" defTabSz="914400">
              <a:buFont typeface="Arial" panose="020B0604020202020204" pitchFamily="34" charset="0"/>
              <a:buChar char="•"/>
            </a:pPr>
            <a:r>
              <a:rPr lang="fr-FR" sz="1800" b="1" dirty="0">
                <a:solidFill>
                  <a:srgbClr val="FF8C42"/>
                </a:solidFill>
                <a:latin typeface="Cera Pro" pitchFamily="50" charset="0"/>
              </a:rPr>
              <a:t>Villages-métiers</a:t>
            </a:r>
          </a:p>
        </p:txBody>
      </p:sp>
      <p:pic>
        <p:nvPicPr>
          <p:cNvPr id="10" name="Image 9" descr="Une image contenant texte, personne, intérieur, groupe&#10;&#10;Description générée automatiquement">
            <a:extLst>
              <a:ext uri="{FF2B5EF4-FFF2-40B4-BE49-F238E27FC236}">
                <a16:creationId xmlns="" xmlns:a16="http://schemas.microsoft.com/office/drawing/2014/main" id="{F1140CD7-29EC-4CEC-9C8B-9FA6D4D349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8675" y="2511981"/>
            <a:ext cx="3256625" cy="2171083"/>
          </a:xfrm>
          <a:prstGeom prst="rect">
            <a:avLst/>
          </a:prstGeom>
        </p:spPr>
      </p:pic>
    </p:spTree>
    <p:extLst>
      <p:ext uri="{BB962C8B-B14F-4D97-AF65-F5344CB8AC3E}">
        <p14:creationId xmlns:p14="http://schemas.microsoft.com/office/powerpoint/2010/main" val="3355380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C33A706-08A1-4E45-86E8-780B3822C951}"/>
              </a:ext>
            </a:extLst>
          </p:cNvPr>
          <p:cNvSpPr/>
          <p:nvPr/>
        </p:nvSpPr>
        <p:spPr>
          <a:xfrm>
            <a:off x="0" y="-47625"/>
            <a:ext cx="12192000" cy="213360"/>
          </a:xfrm>
          <a:prstGeom prst="rect">
            <a:avLst/>
          </a:prstGeom>
          <a:solidFill>
            <a:srgbClr val="00A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fr-FR" sz="1800">
              <a:solidFill>
                <a:prstClr val="white"/>
              </a:solidFill>
            </a:endParaRPr>
          </a:p>
        </p:txBody>
      </p:sp>
      <p:pic>
        <p:nvPicPr>
          <p:cNvPr id="5" name="Image 4">
            <a:extLst>
              <a:ext uri="{FF2B5EF4-FFF2-40B4-BE49-F238E27FC236}">
                <a16:creationId xmlns="" xmlns:a16="http://schemas.microsoft.com/office/drawing/2014/main" id="{A67C07DB-7A92-43A8-8E31-9752F3027D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97003" y="323849"/>
            <a:ext cx="1923136" cy="772391"/>
          </a:xfrm>
          <a:prstGeom prst="rect">
            <a:avLst/>
          </a:prstGeom>
        </p:spPr>
      </p:pic>
      <p:pic>
        <p:nvPicPr>
          <p:cNvPr id="6" name="Image 5">
            <a:extLst>
              <a:ext uri="{FF2B5EF4-FFF2-40B4-BE49-F238E27FC236}">
                <a16:creationId xmlns="" xmlns:a16="http://schemas.microsoft.com/office/drawing/2014/main" id="{C4E5D0AA-B0C0-46FB-ACC8-C137AA92D6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25225" y="6098805"/>
            <a:ext cx="600075" cy="600075"/>
          </a:xfrm>
          <a:prstGeom prst="rect">
            <a:avLst/>
          </a:prstGeom>
        </p:spPr>
      </p:pic>
      <p:sp>
        <p:nvSpPr>
          <p:cNvPr id="8" name="ZoneTexte 7">
            <a:extLst>
              <a:ext uri="{FF2B5EF4-FFF2-40B4-BE49-F238E27FC236}">
                <a16:creationId xmlns="" xmlns:a16="http://schemas.microsoft.com/office/drawing/2014/main" id="{F2AB20DA-4552-4330-BFB8-6C58741007FC}"/>
              </a:ext>
            </a:extLst>
          </p:cNvPr>
          <p:cNvSpPr txBox="1"/>
          <p:nvPr/>
        </p:nvSpPr>
        <p:spPr>
          <a:xfrm>
            <a:off x="542925" y="1034428"/>
            <a:ext cx="9163050" cy="461665"/>
          </a:xfrm>
          <a:prstGeom prst="rect">
            <a:avLst/>
          </a:prstGeom>
          <a:noFill/>
        </p:spPr>
        <p:txBody>
          <a:bodyPr wrap="square">
            <a:spAutoFit/>
          </a:bodyPr>
          <a:lstStyle/>
          <a:p>
            <a:pPr defTabSz="914400"/>
            <a:r>
              <a:rPr lang="fr-FR" sz="2400" b="1" dirty="0">
                <a:solidFill>
                  <a:srgbClr val="00AFC8"/>
                </a:solidFill>
                <a:latin typeface="Cera Pro" pitchFamily="50" charset="0"/>
              </a:rPr>
              <a:t>Préparer la venue des jeunes sur le salon</a:t>
            </a:r>
          </a:p>
        </p:txBody>
      </p:sp>
      <p:sp>
        <p:nvSpPr>
          <p:cNvPr id="9" name="ZoneTexte 8">
            <a:extLst>
              <a:ext uri="{FF2B5EF4-FFF2-40B4-BE49-F238E27FC236}">
                <a16:creationId xmlns="" xmlns:a16="http://schemas.microsoft.com/office/drawing/2014/main" id="{DF7D1FFB-3D3E-4833-8A0A-5E04558CF3A1}"/>
              </a:ext>
            </a:extLst>
          </p:cNvPr>
          <p:cNvSpPr txBox="1"/>
          <p:nvPr/>
        </p:nvSpPr>
        <p:spPr>
          <a:xfrm>
            <a:off x="542925" y="2294129"/>
            <a:ext cx="11315700" cy="3416320"/>
          </a:xfrm>
          <a:prstGeom prst="rect">
            <a:avLst/>
          </a:prstGeom>
          <a:noFill/>
        </p:spPr>
        <p:txBody>
          <a:bodyPr wrap="square" rtlCol="0">
            <a:spAutoFit/>
          </a:bodyPr>
          <a:lstStyle/>
          <a:p>
            <a:pPr marL="285750" indent="-285750" defTabSz="914400">
              <a:buFont typeface="Arial" panose="020B0604020202020204" pitchFamily="34" charset="0"/>
              <a:buChar char="•"/>
            </a:pPr>
            <a:r>
              <a:rPr lang="fr-FR" sz="1800" b="1" dirty="0">
                <a:solidFill>
                  <a:srgbClr val="FF8C42"/>
                </a:solidFill>
                <a:latin typeface="Cera Pro" pitchFamily="50" charset="0"/>
              </a:rPr>
              <a:t>Inscriptions individuelles en amont : </a:t>
            </a:r>
            <a:r>
              <a:rPr lang="fr-FR" sz="1800" dirty="0">
                <a:solidFill>
                  <a:prstClr val="black"/>
                </a:solidFill>
                <a:latin typeface="Cera Pro" pitchFamily="50" charset="0"/>
              </a:rPr>
              <a:t>https://jeunesdavenirs.fr/inscription-salon-2022</a:t>
            </a:r>
            <a:r>
              <a:rPr lang="fr-FR" sz="1800" dirty="0">
                <a:solidFill>
                  <a:prstClr val="black"/>
                </a:solidFill>
              </a:rPr>
              <a:t>/ </a:t>
            </a:r>
          </a:p>
          <a:p>
            <a:pPr defTabSz="914400"/>
            <a:endParaRPr lang="fr-FR" sz="1800" dirty="0">
              <a:solidFill>
                <a:prstClr val="black"/>
              </a:solidFill>
            </a:endParaRPr>
          </a:p>
          <a:p>
            <a:pPr marL="285750" indent="-285750" defTabSz="914400">
              <a:buFont typeface="Arial" panose="020B0604020202020204" pitchFamily="34" charset="0"/>
              <a:buChar char="•"/>
            </a:pPr>
            <a:endParaRPr lang="fr-FR" sz="1800" dirty="0">
              <a:solidFill>
                <a:prstClr val="black"/>
              </a:solidFill>
            </a:endParaRPr>
          </a:p>
          <a:p>
            <a:pPr marL="285750" indent="-285750" defTabSz="914400">
              <a:buFont typeface="Arial" panose="020B0604020202020204" pitchFamily="34" charset="0"/>
              <a:buChar char="•"/>
            </a:pPr>
            <a:r>
              <a:rPr lang="fr-FR" sz="1800" b="1" dirty="0">
                <a:solidFill>
                  <a:srgbClr val="FF8C42"/>
                </a:solidFill>
                <a:latin typeface="Cera Pro" pitchFamily="50" charset="0"/>
              </a:rPr>
              <a:t>Inscriptions</a:t>
            </a:r>
            <a:r>
              <a:rPr lang="fr-FR" sz="1800" dirty="0">
                <a:solidFill>
                  <a:prstClr val="black"/>
                </a:solidFill>
              </a:rPr>
              <a:t> </a:t>
            </a:r>
            <a:r>
              <a:rPr lang="fr-FR" sz="1800" b="1" dirty="0">
                <a:solidFill>
                  <a:srgbClr val="FF8C42"/>
                </a:solidFill>
                <a:latin typeface="Cera Pro" pitchFamily="50" charset="0"/>
              </a:rPr>
              <a:t>collectives</a:t>
            </a:r>
            <a:r>
              <a:rPr lang="fr-FR" sz="1800" dirty="0">
                <a:solidFill>
                  <a:prstClr val="black"/>
                </a:solidFill>
                <a:latin typeface="Cera Pro" pitchFamily="50" charset="0"/>
              </a:rPr>
              <a:t> : centralisation par les services de la préfecture en coordination avec AEF Info</a:t>
            </a:r>
            <a:r>
              <a:rPr lang="fr-FR" sz="1800" dirty="0">
                <a:solidFill>
                  <a:prstClr val="black"/>
                </a:solidFill>
              </a:rPr>
              <a:t/>
            </a:r>
            <a:br>
              <a:rPr lang="fr-FR" sz="1800" dirty="0">
                <a:solidFill>
                  <a:prstClr val="black"/>
                </a:solidFill>
              </a:rPr>
            </a:br>
            <a:endParaRPr lang="fr-FR" sz="1800" dirty="0">
              <a:solidFill>
                <a:prstClr val="black"/>
              </a:solidFill>
            </a:endParaRPr>
          </a:p>
          <a:p>
            <a:pPr defTabSz="914400"/>
            <a:endParaRPr lang="fr-FR" sz="1800" dirty="0">
              <a:solidFill>
                <a:prstClr val="black"/>
              </a:solidFill>
            </a:endParaRPr>
          </a:p>
          <a:p>
            <a:pPr marL="285750" indent="-285750" defTabSz="914400">
              <a:buFont typeface="Arial" panose="020B0604020202020204" pitchFamily="34" charset="0"/>
              <a:buChar char="•"/>
            </a:pPr>
            <a:r>
              <a:rPr lang="fr-FR" sz="1800" b="1" dirty="0">
                <a:solidFill>
                  <a:srgbClr val="FF8C42"/>
                </a:solidFill>
                <a:latin typeface="Cera Pro" pitchFamily="50" charset="0"/>
              </a:rPr>
              <a:t>Venue en groupes : </a:t>
            </a:r>
            <a:r>
              <a:rPr lang="fr-FR" sz="1800" dirty="0">
                <a:solidFill>
                  <a:prstClr val="black"/>
                </a:solidFill>
                <a:latin typeface="Cera Pro" pitchFamily="50" charset="0"/>
              </a:rPr>
              <a:t>accueil sur le stand du PRIJ, visites du salon avec des Gilets Bleus, possibilité de scinder les groupes en fonction des projets et des attentes de chacun</a:t>
            </a:r>
          </a:p>
          <a:p>
            <a:pPr marL="285750" indent="-285750" defTabSz="914400">
              <a:buFont typeface="Arial" panose="020B0604020202020204" pitchFamily="34" charset="0"/>
              <a:buChar char="•"/>
            </a:pPr>
            <a:endParaRPr lang="fr-FR" sz="1800" dirty="0">
              <a:solidFill>
                <a:prstClr val="black"/>
              </a:solidFill>
              <a:latin typeface="Cera Pro" pitchFamily="50" charset="0"/>
            </a:endParaRPr>
          </a:p>
          <a:p>
            <a:pPr marL="285750" indent="-285750" defTabSz="914400">
              <a:buFont typeface="Arial" panose="020B0604020202020204" pitchFamily="34" charset="0"/>
              <a:buChar char="•"/>
            </a:pPr>
            <a:r>
              <a:rPr lang="fr-FR" sz="1800" b="1" dirty="0">
                <a:solidFill>
                  <a:srgbClr val="FF8C42"/>
                </a:solidFill>
                <a:latin typeface="Cera Pro" pitchFamily="50" charset="0"/>
              </a:rPr>
              <a:t>Renseignements : </a:t>
            </a:r>
            <a:r>
              <a:rPr lang="fr-FR" sz="1800" dirty="0">
                <a:solidFill>
                  <a:prstClr val="black"/>
                </a:solidFill>
                <a:latin typeface="Cera Pro" pitchFamily="50" charset="0"/>
              </a:rPr>
              <a:t>Hotline Jeunes D’Avenirs au </a:t>
            </a:r>
            <a:r>
              <a:rPr lang="fr-FR" sz="1800" b="1" dirty="0">
                <a:solidFill>
                  <a:srgbClr val="00AFC8"/>
                </a:solidFill>
                <a:latin typeface="Cera Pro" pitchFamily="50" charset="0"/>
              </a:rPr>
              <a:t>01 53 10 79 35</a:t>
            </a:r>
            <a:r>
              <a:rPr lang="fr-FR" sz="1800" dirty="0">
                <a:solidFill>
                  <a:srgbClr val="00AFC8"/>
                </a:solidFill>
                <a:latin typeface="Cera Pro" pitchFamily="50" charset="0"/>
              </a:rPr>
              <a:t> </a:t>
            </a:r>
            <a:r>
              <a:rPr lang="fr-FR" sz="1800" dirty="0">
                <a:solidFill>
                  <a:prstClr val="black"/>
                </a:solidFill>
                <a:latin typeface="Cera Pro" pitchFamily="50" charset="0"/>
              </a:rPr>
              <a:t>ou sur </a:t>
            </a:r>
            <a:r>
              <a:rPr lang="fr-FR" sz="1800" b="1" dirty="0">
                <a:solidFill>
                  <a:srgbClr val="00AFC8"/>
                </a:solidFill>
                <a:latin typeface="Cera Pro" pitchFamily="50" charset="0"/>
              </a:rPr>
              <a:t>hotline-jdar@aefinfo.fr</a:t>
            </a:r>
          </a:p>
          <a:p>
            <a:pPr marL="285750" indent="-285750" defTabSz="914400">
              <a:buFont typeface="Arial" panose="020B0604020202020204" pitchFamily="34" charset="0"/>
              <a:buChar char="•"/>
            </a:pPr>
            <a:endParaRPr lang="fr-FR" sz="1800" dirty="0">
              <a:solidFill>
                <a:prstClr val="black"/>
              </a:solidFill>
              <a:latin typeface="Cera Pro" pitchFamily="50" charset="0"/>
            </a:endParaRPr>
          </a:p>
          <a:p>
            <a:pPr defTabSz="914400"/>
            <a:endParaRPr lang="fr-FR" sz="1800" dirty="0">
              <a:solidFill>
                <a:prstClr val="black"/>
              </a:solidFill>
              <a:latin typeface="Cera Pro" pitchFamily="50" charset="0"/>
            </a:endParaRPr>
          </a:p>
        </p:txBody>
      </p:sp>
    </p:spTree>
    <p:extLst>
      <p:ext uri="{BB962C8B-B14F-4D97-AF65-F5344CB8AC3E}">
        <p14:creationId xmlns:p14="http://schemas.microsoft.com/office/powerpoint/2010/main" val="3582687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263" y="0"/>
            <a:ext cx="12191761" cy="6858000"/>
          </a:xfrm>
          <a:prstGeom prst="rect">
            <a:avLst/>
          </a:prstGeom>
          <a:ln>
            <a:noFill/>
          </a:ln>
        </p:spPr>
      </p:pic>
      <p:sp>
        <p:nvSpPr>
          <p:cNvPr id="89" name="TextShape 1"/>
          <p:cNvSpPr txBox="1"/>
          <p:nvPr/>
        </p:nvSpPr>
        <p:spPr>
          <a:xfrm>
            <a:off x="2765878" y="3356995"/>
            <a:ext cx="6660620" cy="1181324"/>
          </a:xfrm>
          <a:prstGeom prst="rect">
            <a:avLst/>
          </a:prstGeom>
          <a:noFill/>
          <a:ln>
            <a:noFill/>
          </a:ln>
        </p:spPr>
        <p:txBody>
          <a:bodyPr lIns="88994" tIns="45718" rIns="88994" bIns="45718" anchor="ctr"/>
          <a:lstStyle/>
          <a:p>
            <a:pPr algn="ctr"/>
            <a:r>
              <a:rPr lang="fr-FR" sz="4000" b="1" spc="-1" dirty="0" smtClean="0">
                <a:solidFill>
                  <a:srgbClr val="0070C0"/>
                </a:solidFill>
                <a:latin typeface="Calibri"/>
              </a:rPr>
              <a:t>TEMPS D’ECHANGES</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666556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263" y="0"/>
            <a:ext cx="12191761" cy="6858000"/>
          </a:xfrm>
          <a:prstGeom prst="rect">
            <a:avLst/>
          </a:prstGeom>
          <a:ln>
            <a:noFill/>
          </a:ln>
        </p:spPr>
      </p:pic>
      <p:sp>
        <p:nvSpPr>
          <p:cNvPr id="89" name="TextShape 1"/>
          <p:cNvSpPr txBox="1"/>
          <p:nvPr/>
        </p:nvSpPr>
        <p:spPr>
          <a:xfrm>
            <a:off x="2243692" y="3356995"/>
            <a:ext cx="7704856" cy="1181324"/>
          </a:xfrm>
          <a:prstGeom prst="rect">
            <a:avLst/>
          </a:prstGeom>
          <a:noFill/>
          <a:ln>
            <a:noFill/>
          </a:ln>
        </p:spPr>
        <p:txBody>
          <a:bodyPr lIns="88994" tIns="45718" rIns="88994" bIns="45718" anchor="ctr"/>
          <a:lstStyle/>
          <a:p>
            <a:r>
              <a:rPr lang="fr-FR" sz="4000" b="1" spc="-1" dirty="0">
                <a:solidFill>
                  <a:srgbClr val="0070C0"/>
                </a:solidFill>
                <a:latin typeface="Calibri"/>
              </a:rPr>
              <a:t>3</a:t>
            </a:r>
            <a:r>
              <a:rPr lang="fr-FR" sz="4000" b="1" spc="-1" dirty="0" smtClean="0">
                <a:solidFill>
                  <a:srgbClr val="0070C0"/>
                </a:solidFill>
                <a:latin typeface="Calibri"/>
              </a:rPr>
              <a:t>) RESULTATS DE L’ANALYSE DES SORTIES POSITIVES DU PRIJ</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411024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p:nvPr/>
        </p:nvPicPr>
        <p:blipFill>
          <a:blip r:embed="rId2" cstate="email">
            <a:extLst>
              <a:ext uri="{28A0092B-C50C-407E-A947-70E740481C1C}">
                <a14:useLocalDpi xmlns:a14="http://schemas.microsoft.com/office/drawing/2010/main"/>
              </a:ext>
            </a:extLst>
          </a:blip>
          <a:stretch/>
        </p:blipFill>
        <p:spPr>
          <a:xfrm>
            <a:off x="8" y="0"/>
            <a:ext cx="12191999" cy="6858000"/>
          </a:xfrm>
          <a:prstGeom prst="rect">
            <a:avLst/>
          </a:prstGeom>
          <a:ln>
            <a:noFill/>
          </a:ln>
        </p:spPr>
      </p:pic>
      <p:sp>
        <p:nvSpPr>
          <p:cNvPr id="5" name="TextShape 1"/>
          <p:cNvSpPr txBox="1"/>
          <p:nvPr/>
        </p:nvSpPr>
        <p:spPr>
          <a:xfrm>
            <a:off x="526704" y="2348880"/>
            <a:ext cx="11665296" cy="648072"/>
          </a:xfrm>
          <a:prstGeom prst="rect">
            <a:avLst/>
          </a:prstGeom>
          <a:noFill/>
          <a:ln>
            <a:noFill/>
          </a:ln>
        </p:spPr>
        <p:txBody>
          <a:bodyPr lIns="88994" tIns="45718" rIns="88994" bIns="45718" anchor="ctr"/>
          <a:lstStyle/>
          <a:p>
            <a:r>
              <a:rPr lang="fr-FR" sz="2800" b="1" dirty="0">
                <a:solidFill>
                  <a:srgbClr val="0070C0"/>
                </a:solidFill>
                <a:latin typeface="Calibri" panose="020F0502020204030204" pitchFamily="34" charset="0"/>
                <a:cs typeface="Calibri" panose="020F0502020204030204" pitchFamily="34" charset="0"/>
              </a:rPr>
              <a:t>Présentation des </a:t>
            </a:r>
            <a:r>
              <a:rPr lang="fr-FR" sz="2800" b="1" dirty="0" smtClean="0">
                <a:solidFill>
                  <a:srgbClr val="0070C0"/>
                </a:solidFill>
                <a:latin typeface="Calibri" panose="020F0502020204030204" pitchFamily="34" charset="0"/>
                <a:cs typeface="Calibri" panose="020F0502020204030204" pitchFamily="34" charset="0"/>
              </a:rPr>
              <a:t>résultats issus du traitement des questionnaires renseignés par les référents de parcours dans le cadre de l’évaluation du PRIJ</a:t>
            </a:r>
            <a:endParaRPr lang="fr-FR" sz="2800" b="1" spc="-1" dirty="0">
              <a:solidFill>
                <a:srgbClr val="0070C0"/>
              </a:solidFill>
              <a:latin typeface="Calibri" panose="020F0502020204030204" pitchFamily="34" charset="0"/>
              <a:cs typeface="Calibri" panose="020F0502020204030204" pitchFamily="34" charset="0"/>
            </a:endParaRPr>
          </a:p>
        </p:txBody>
      </p:sp>
      <p:sp>
        <p:nvSpPr>
          <p:cNvPr id="22" name="TextShape 1"/>
          <p:cNvSpPr txBox="1"/>
          <p:nvPr/>
        </p:nvSpPr>
        <p:spPr>
          <a:xfrm>
            <a:off x="540063" y="3501014"/>
            <a:ext cx="10657184" cy="1616921"/>
          </a:xfrm>
          <a:prstGeom prst="rect">
            <a:avLst/>
          </a:prstGeom>
          <a:noFill/>
          <a:ln>
            <a:noFill/>
          </a:ln>
        </p:spPr>
        <p:txBody>
          <a:bodyPr lIns="88994" tIns="45718" rIns="88994" bIns="45718" anchor="ctr"/>
          <a:lstStyle/>
          <a:p>
            <a:r>
              <a:rPr lang="fr-FR" sz="2800" spc="-1" dirty="0">
                <a:solidFill>
                  <a:srgbClr val="000000"/>
                </a:solidFill>
                <a:latin typeface="Calibri" panose="020F0502020204030204" pitchFamily="34" charset="0"/>
                <a:cs typeface="Calibri" panose="020F0502020204030204" pitchFamily="34" charset="0"/>
              </a:rPr>
              <a:t>Intervention </a:t>
            </a:r>
            <a:r>
              <a:rPr lang="fr-FR" sz="2800" spc="-1" dirty="0" smtClean="0">
                <a:solidFill>
                  <a:srgbClr val="000000"/>
                </a:solidFill>
                <a:latin typeface="Calibri" panose="020F0502020204030204" pitchFamily="34" charset="0"/>
                <a:cs typeface="Calibri" panose="020F0502020204030204" pitchFamily="34" charset="0"/>
              </a:rPr>
              <a:t>de : </a:t>
            </a:r>
          </a:p>
          <a:p>
            <a:r>
              <a:rPr lang="fr-FR" sz="2800" b="1" dirty="0" smtClean="0">
                <a:latin typeface="Calibri" panose="020F0502020204030204" pitchFamily="34" charset="0"/>
                <a:cs typeface="Calibri" panose="020F0502020204030204" pitchFamily="34" charset="0"/>
              </a:rPr>
              <a:t>Christian </a:t>
            </a:r>
            <a:r>
              <a:rPr lang="fr-FR" sz="2800" b="1" dirty="0">
                <a:latin typeface="Calibri" panose="020F0502020204030204" pitchFamily="34" charset="0"/>
                <a:cs typeface="Calibri" panose="020F0502020204030204" pitchFamily="34" charset="0"/>
              </a:rPr>
              <a:t>LAUBRESSAC, </a:t>
            </a:r>
            <a:r>
              <a:rPr lang="fr-FR" sz="2800" dirty="0">
                <a:latin typeface="Calibri" panose="020F0502020204030204" pitchFamily="34" charset="0"/>
                <a:cs typeface="Calibri" panose="020F0502020204030204" pitchFamily="34" charset="0"/>
              </a:rPr>
              <a:t>Directeur d’études</a:t>
            </a:r>
            <a:r>
              <a:rPr lang="fr-FR" sz="2800" b="1" dirty="0">
                <a:latin typeface="Calibri" panose="020F0502020204030204" pitchFamily="34" charset="0"/>
                <a:cs typeface="Calibri" panose="020F0502020204030204" pitchFamily="34" charset="0"/>
              </a:rPr>
              <a:t> </a:t>
            </a:r>
            <a:r>
              <a:rPr lang="fr-FR" sz="2800" dirty="0">
                <a:latin typeface="Calibri" panose="020F0502020204030204" pitchFamily="34" charset="0"/>
                <a:cs typeface="Calibri" panose="020F0502020204030204" pitchFamily="34" charset="0"/>
              </a:rPr>
              <a:t>cabinet Asdo </a:t>
            </a:r>
            <a:r>
              <a:rPr lang="fr-FR" sz="2800" dirty="0" smtClean="0">
                <a:latin typeface="Calibri" panose="020F0502020204030204" pitchFamily="34" charset="0"/>
                <a:cs typeface="Calibri" panose="020F0502020204030204" pitchFamily="34" charset="0"/>
              </a:rPr>
              <a:t>études</a:t>
            </a:r>
          </a:p>
          <a:p>
            <a:r>
              <a:rPr lang="fr-FR" sz="2800" b="1" dirty="0" smtClean="0">
                <a:latin typeface="Calibri" panose="020F0502020204030204" pitchFamily="34" charset="0"/>
                <a:cs typeface="Calibri" panose="020F0502020204030204" pitchFamily="34" charset="0"/>
              </a:rPr>
              <a:t>Julie ROLLIN, </a:t>
            </a:r>
            <a:r>
              <a:rPr lang="fr-FR" sz="2800" dirty="0" smtClean="0">
                <a:latin typeface="Calibri" panose="020F0502020204030204" pitchFamily="34" charset="0"/>
                <a:cs typeface="Calibri" panose="020F0502020204030204" pitchFamily="34" charset="0"/>
              </a:rPr>
              <a:t>Chargée de Mission cabinet </a:t>
            </a:r>
            <a:r>
              <a:rPr lang="fr-FR" sz="2800" dirty="0" err="1" smtClean="0">
                <a:latin typeface="Calibri" panose="020F0502020204030204" pitchFamily="34" charset="0"/>
                <a:cs typeface="Calibri" panose="020F0502020204030204" pitchFamily="34" charset="0"/>
              </a:rPr>
              <a:t>Asdo</a:t>
            </a:r>
            <a:r>
              <a:rPr lang="fr-FR" sz="2800" dirty="0" smtClean="0">
                <a:latin typeface="Calibri" panose="020F0502020204030204" pitchFamily="34" charset="0"/>
                <a:cs typeface="Calibri" panose="020F0502020204030204" pitchFamily="34" charset="0"/>
              </a:rPr>
              <a:t> études</a:t>
            </a:r>
          </a:p>
          <a:p>
            <a:endParaRPr lang="fr-FR" sz="2800" spc="-1" dirty="0">
              <a:solidFill>
                <a:srgbClr val="000000"/>
              </a:solidFill>
              <a:latin typeface="Calibri" panose="020F0502020204030204" pitchFamily="34" charset="0"/>
              <a:cs typeface="Calibri" panose="020F0502020204030204" pitchFamily="34" charset="0"/>
            </a:endParaRPr>
          </a:p>
          <a:p>
            <a:r>
              <a:rPr lang="fr-FR" sz="2800" i="1" spc="-1" dirty="0">
                <a:solidFill>
                  <a:srgbClr val="000000"/>
                </a:solidFill>
                <a:latin typeface="Calibri" panose="020F0502020204030204" pitchFamily="34" charset="0"/>
                <a:cs typeface="Calibri" panose="020F0502020204030204" pitchFamily="34" charset="0"/>
              </a:rPr>
              <a:t>Contacts : </a:t>
            </a:r>
            <a:r>
              <a:rPr lang="fr-FR" sz="2800" i="1" spc="-1" dirty="0" smtClean="0">
                <a:solidFill>
                  <a:srgbClr val="000000"/>
                </a:solidFill>
                <a:latin typeface="Calibri" panose="020F0502020204030204" pitchFamily="34" charset="0"/>
                <a:cs typeface="Calibri" panose="020F0502020204030204" pitchFamily="34" charset="0"/>
                <a:hlinkClick r:id="rId3"/>
              </a:rPr>
              <a:t>c-laubressac@asdo-etudes.fr</a:t>
            </a:r>
            <a:r>
              <a:rPr lang="fr-FR" sz="2800" i="1" spc="-1" dirty="0" smtClean="0">
                <a:solidFill>
                  <a:srgbClr val="000000"/>
                </a:solidFill>
                <a:latin typeface="Calibri" panose="020F0502020204030204" pitchFamily="34" charset="0"/>
                <a:cs typeface="Calibri" panose="020F0502020204030204" pitchFamily="34" charset="0"/>
              </a:rPr>
              <a:t> </a:t>
            </a:r>
            <a:r>
              <a:rPr lang="fr-FR" sz="2800" i="1" spc="-1" dirty="0">
                <a:solidFill>
                  <a:srgbClr val="000000"/>
                </a:solidFill>
                <a:latin typeface="Calibri" panose="020F0502020204030204" pitchFamily="34" charset="0"/>
                <a:cs typeface="Calibri" panose="020F0502020204030204" pitchFamily="34" charset="0"/>
              </a:rPr>
              <a:t>/ </a:t>
            </a:r>
            <a:r>
              <a:rPr lang="fr-FR" sz="2800" i="1" spc="-1" dirty="0" smtClean="0">
                <a:solidFill>
                  <a:srgbClr val="000000"/>
                </a:solidFill>
                <a:latin typeface="Calibri" panose="020F0502020204030204" pitchFamily="34" charset="0"/>
                <a:cs typeface="Calibri" panose="020F0502020204030204" pitchFamily="34" charset="0"/>
                <a:hlinkClick r:id="rId4"/>
              </a:rPr>
              <a:t>j-rollin@asdo-etudes.fr</a:t>
            </a:r>
            <a:endParaRPr lang="fr-FR" sz="2800" spc="-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2136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2312C2B-B02C-48A6-B97B-A11973028B6F}"/>
              </a:ext>
            </a:extLst>
          </p:cNvPr>
          <p:cNvSpPr>
            <a:spLocks noGrp="1"/>
          </p:cNvSpPr>
          <p:nvPr>
            <p:ph type="ctrTitle"/>
          </p:nvPr>
        </p:nvSpPr>
        <p:spPr>
          <a:xfrm>
            <a:off x="4223155" y="1172440"/>
            <a:ext cx="6262777" cy="2596561"/>
          </a:xfrm>
        </p:spPr>
        <p:txBody>
          <a:bodyPr/>
          <a:lstStyle/>
          <a:p>
            <a:r>
              <a:rPr lang="fr-FR"/>
              <a:t>Retour sur le deuxième volet de l’évaluation : analyse des sorties positives</a:t>
            </a:r>
          </a:p>
        </p:txBody>
      </p:sp>
      <p:sp>
        <p:nvSpPr>
          <p:cNvPr id="3" name="Sous-titre 2">
            <a:extLst>
              <a:ext uri="{FF2B5EF4-FFF2-40B4-BE49-F238E27FC236}">
                <a16:creationId xmlns="" xmlns:a16="http://schemas.microsoft.com/office/drawing/2014/main" id="{FB00E6BE-B97C-4CA7-BF60-EAD11C235FC5}"/>
              </a:ext>
            </a:extLst>
          </p:cNvPr>
          <p:cNvSpPr>
            <a:spLocks noGrp="1"/>
          </p:cNvSpPr>
          <p:nvPr>
            <p:ph type="subTitle" idx="1"/>
          </p:nvPr>
        </p:nvSpPr>
        <p:spPr>
          <a:xfrm>
            <a:off x="584740" y="4246555"/>
            <a:ext cx="3238264" cy="1655762"/>
          </a:xfrm>
        </p:spPr>
        <p:txBody>
          <a:bodyPr/>
          <a:lstStyle/>
          <a:p>
            <a:r>
              <a:rPr lang="fr-FR"/>
              <a:t>Formation des référents PRIJ</a:t>
            </a:r>
          </a:p>
          <a:p>
            <a:r>
              <a:rPr lang="fr-FR"/>
              <a:t>Le 9 mars 2022</a:t>
            </a:r>
          </a:p>
        </p:txBody>
      </p:sp>
      <p:sp>
        <p:nvSpPr>
          <p:cNvPr id="4" name="Espace réservé du texte 3">
            <a:extLst>
              <a:ext uri="{FF2B5EF4-FFF2-40B4-BE49-F238E27FC236}">
                <a16:creationId xmlns="" xmlns:a16="http://schemas.microsoft.com/office/drawing/2014/main" id="{92EA3DCD-30BF-46B4-9EA2-42B80840EC75}"/>
              </a:ext>
            </a:extLst>
          </p:cNvPr>
          <p:cNvSpPr>
            <a:spLocks noGrp="1"/>
          </p:cNvSpPr>
          <p:nvPr>
            <p:ph type="body" sz="quarter" idx="10"/>
          </p:nvPr>
        </p:nvSpPr>
        <p:spPr/>
        <p:txBody>
          <a:bodyPr/>
          <a:lstStyle/>
          <a:p>
            <a:r>
              <a:rPr lang="fr-FR"/>
              <a:t>Préfecture d’Île-de-France</a:t>
            </a:r>
          </a:p>
        </p:txBody>
      </p:sp>
    </p:spTree>
    <p:extLst>
      <p:ext uri="{BB962C8B-B14F-4D97-AF65-F5344CB8AC3E}">
        <p14:creationId xmlns:p14="http://schemas.microsoft.com/office/powerpoint/2010/main" val="25094298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04321E9F-5701-4BF0-8831-2BFD3BA4FDFF}"/>
              </a:ext>
            </a:extLst>
          </p:cNvPr>
          <p:cNvSpPr>
            <a:spLocks noGrp="1"/>
          </p:cNvSpPr>
          <p:nvPr>
            <p:ph type="title"/>
          </p:nvPr>
        </p:nvSpPr>
        <p:spPr/>
        <p:txBody>
          <a:bodyPr>
            <a:normAutofit fontScale="90000"/>
          </a:bodyPr>
          <a:lstStyle/>
          <a:p>
            <a:r>
              <a:rPr lang="fr-FR" sz="3600"/>
              <a:t>Volet 2 – Un focus qui se centre uniquement sur les sorties positives</a:t>
            </a:r>
          </a:p>
        </p:txBody>
      </p:sp>
      <p:sp>
        <p:nvSpPr>
          <p:cNvPr id="4" name="Espace réservé du contenu 3">
            <a:extLst>
              <a:ext uri="{FF2B5EF4-FFF2-40B4-BE49-F238E27FC236}">
                <a16:creationId xmlns="" xmlns:a16="http://schemas.microsoft.com/office/drawing/2014/main" id="{FEE761C9-C974-4483-982C-18A3587316A5}"/>
              </a:ext>
            </a:extLst>
          </p:cNvPr>
          <p:cNvSpPr>
            <a:spLocks noGrp="1"/>
          </p:cNvSpPr>
          <p:nvPr>
            <p:ph idx="1"/>
          </p:nvPr>
        </p:nvSpPr>
        <p:spPr>
          <a:xfrm>
            <a:off x="812752" y="1563797"/>
            <a:ext cx="3727487" cy="2856471"/>
          </a:xfrm>
        </p:spPr>
        <p:txBody>
          <a:bodyPr vert="horz" lIns="91440" tIns="45720" rIns="91440" bIns="45720" rtlCol="0" anchor="t">
            <a:normAutofit/>
          </a:bodyPr>
          <a:lstStyle/>
          <a:p>
            <a:pPr>
              <a:buNone/>
            </a:pPr>
            <a:r>
              <a:rPr lang="fr-FR" sz="2400" b="1">
                <a:ea typeface="Verdana"/>
              </a:rPr>
              <a:t>60 réponses sur 171 référents identifiés</a:t>
            </a:r>
            <a:endParaRPr lang="fr-FR" sz="2400" b="1"/>
          </a:p>
          <a:p>
            <a:pPr>
              <a:buNone/>
              <a:tabLst>
                <a:tab pos="1170305" algn="l"/>
              </a:tabLst>
            </a:pPr>
            <a:r>
              <a:rPr lang="fr-FR" sz="1600">
                <a:latin typeface="Verdana"/>
                <a:ea typeface="Verdana"/>
                <a:cs typeface="Arial"/>
              </a:rPr>
              <a:t>Un taux de réponses de 35%</a:t>
            </a:r>
            <a:endParaRPr lang="fr-FR" sz="1600">
              <a:effectLst/>
              <a:latin typeface="Verdana" panose="020B0604030504040204" pitchFamily="34" charset="0"/>
              <a:ea typeface="Verdana"/>
              <a:cs typeface="Arial" panose="020B0604020202020204" pitchFamily="34" charset="0"/>
            </a:endParaRPr>
          </a:p>
          <a:p>
            <a:pPr marL="342900" indent="-342900" algn="just">
              <a:lnSpc>
                <a:spcPct val="150000"/>
              </a:lnSpc>
              <a:buFont typeface="Symbol" panose="05050102010706020507" pitchFamily="18" charset="2"/>
              <a:buChar char=""/>
            </a:pPr>
            <a:endParaRPr lang="fr-FR" sz="1800">
              <a:latin typeface="Verdana" panose="020B0604030504040204" pitchFamily="34" charset="0"/>
              <a:cs typeface="Arial" panose="020B0604020202020204" pitchFamily="34" charset="0"/>
            </a:endParaRPr>
          </a:p>
          <a:p>
            <a:pPr>
              <a:buNone/>
            </a:pPr>
            <a:endParaRPr lang="fr-FR" sz="1600" b="1">
              <a:ea typeface="Verdana"/>
            </a:endParaRPr>
          </a:p>
        </p:txBody>
      </p:sp>
      <p:sp>
        <p:nvSpPr>
          <p:cNvPr id="5" name="Espace réservé du numéro de diapositive 4">
            <a:extLst>
              <a:ext uri="{FF2B5EF4-FFF2-40B4-BE49-F238E27FC236}">
                <a16:creationId xmlns="" xmlns:a16="http://schemas.microsoft.com/office/drawing/2014/main" id="{8705D528-9419-4EC9-B6F7-5A1023EBCD38}"/>
              </a:ext>
            </a:extLst>
          </p:cNvPr>
          <p:cNvSpPr>
            <a:spLocks noGrp="1"/>
          </p:cNvSpPr>
          <p:nvPr>
            <p:ph type="sldNum" sz="quarter" idx="12"/>
          </p:nvPr>
        </p:nvSpPr>
        <p:spPr/>
        <p:txBody>
          <a:bodyPr/>
          <a:lstStyle/>
          <a:p>
            <a:fld id="{0E0D0F04-7DDC-491A-913B-74CEEEE6DCC5}" type="slidenum">
              <a:rPr lang="fr-FR" smtClean="0">
                <a:solidFill>
                  <a:srgbClr val="164946"/>
                </a:solidFill>
              </a:rPr>
              <a:pPr/>
              <a:t>48</a:t>
            </a:fld>
            <a:endParaRPr lang="fr-FR">
              <a:solidFill>
                <a:srgbClr val="164946"/>
              </a:solidFill>
            </a:endParaRPr>
          </a:p>
        </p:txBody>
      </p:sp>
      <p:sp>
        <p:nvSpPr>
          <p:cNvPr id="7" name="Espace réservé du contenu 3">
            <a:extLst>
              <a:ext uri="{FF2B5EF4-FFF2-40B4-BE49-F238E27FC236}">
                <a16:creationId xmlns="" xmlns:a16="http://schemas.microsoft.com/office/drawing/2014/main" id="{FF8C9DE2-9D7A-40EB-9D7F-896B9192089E}"/>
              </a:ext>
            </a:extLst>
          </p:cNvPr>
          <p:cNvSpPr txBox="1">
            <a:spLocks/>
          </p:cNvSpPr>
          <p:nvPr/>
        </p:nvSpPr>
        <p:spPr>
          <a:xfrm>
            <a:off x="5419255" y="1322116"/>
            <a:ext cx="4218692" cy="4263966"/>
          </a:xfrm>
          <a:prstGeom prst="rect">
            <a:avLst/>
          </a:prstGeom>
        </p:spPr>
        <p:txBody>
          <a:bodyPr vert="horz" lIns="91440" tIns="45720" rIns="91440" bIns="45720" rtlCol="0" anchor="t">
            <a:normAutofit/>
          </a:bodyPr>
          <a:lstStyle>
            <a:lvl1pPr marL="0" indent="0" algn="l" defTabSz="914400" rtl="0" eaLnBrk="1" latinLnBrk="0" hangingPunct="1">
              <a:lnSpc>
                <a:spcPct val="130000"/>
              </a:lnSpc>
              <a:spcBef>
                <a:spcPts val="1000"/>
              </a:spcBef>
              <a:buFont typeface="Arial" panose="020B0604020202020204" pitchFamily="34" charset="0"/>
              <a:buChar char="•"/>
              <a:tabLst>
                <a:tab pos="180975" algn="l"/>
              </a:tabLst>
              <a:defRPr sz="2800" kern="1200">
                <a:solidFill>
                  <a:schemeClr val="tx1"/>
                </a:solidFill>
                <a:latin typeface="+mn-lt"/>
                <a:ea typeface="+mn-ea"/>
                <a:cs typeface="+mn-cs"/>
              </a:defRPr>
            </a:lvl1pPr>
            <a:lvl2pPr marL="361950" indent="0" algn="l" defTabSz="914400" rtl="0" eaLnBrk="1" latinLnBrk="0" hangingPunct="1">
              <a:lnSpc>
                <a:spcPct val="130000"/>
              </a:lnSpc>
              <a:spcBef>
                <a:spcPts val="500"/>
              </a:spcBef>
              <a:buFont typeface="Arial" panose="020B0604020202020204" pitchFamily="34" charset="0"/>
              <a:buChar char="•"/>
              <a:defRPr sz="2400" kern="1200">
                <a:solidFill>
                  <a:schemeClr val="tx1"/>
                </a:solidFill>
                <a:latin typeface="+mn-lt"/>
                <a:ea typeface="+mn-ea"/>
                <a:cs typeface="+mn-cs"/>
              </a:defRPr>
            </a:lvl2pPr>
            <a:lvl3pPr marL="801688" indent="0" algn="l" defTabSz="914400" rtl="0" eaLnBrk="1" latinLnBrk="0" hangingPunct="1">
              <a:lnSpc>
                <a:spcPct val="130000"/>
              </a:lnSpc>
              <a:spcBef>
                <a:spcPts val="500"/>
              </a:spcBef>
              <a:buFont typeface="Arial" panose="020B0604020202020204" pitchFamily="34" charset="0"/>
              <a:buChar char="•"/>
              <a:defRPr sz="2000" kern="1200">
                <a:solidFill>
                  <a:schemeClr val="tx1"/>
                </a:solidFill>
                <a:latin typeface="+mn-lt"/>
                <a:ea typeface="+mn-ea"/>
                <a:cs typeface="+mn-cs"/>
              </a:defRPr>
            </a:lvl3pPr>
            <a:lvl4pPr marL="1258888"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4pPr>
            <a:lvl5pPr marL="1793875" indent="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fr-FR" sz="1600" b="1">
              <a:solidFill>
                <a:prstClr val="black"/>
              </a:solidFill>
              <a:ea typeface="Verdana"/>
            </a:endParaRPr>
          </a:p>
        </p:txBody>
      </p:sp>
      <p:sp>
        <p:nvSpPr>
          <p:cNvPr id="9" name="Espace réservé du pied de page 1">
            <a:extLst>
              <a:ext uri="{FF2B5EF4-FFF2-40B4-BE49-F238E27FC236}">
                <a16:creationId xmlns="" xmlns:a16="http://schemas.microsoft.com/office/drawing/2014/main" id="{95FB82B9-746D-4934-B1DD-BFD21D5908E2}"/>
              </a:ext>
            </a:extLst>
          </p:cNvPr>
          <p:cNvSpPr>
            <a:spLocks noGrp="1"/>
          </p:cNvSpPr>
          <p:nvPr>
            <p:ph type="ftr" sz="quarter" idx="11"/>
          </p:nvPr>
        </p:nvSpPr>
        <p:spPr>
          <a:xfrm>
            <a:off x="425576" y="6356507"/>
            <a:ext cx="7727831" cy="365125"/>
          </a:xfrm>
        </p:spPr>
        <p:txBody>
          <a:bodyPr/>
          <a:lstStyle/>
          <a:p>
            <a:r>
              <a:rPr lang="fr-FR">
                <a:solidFill>
                  <a:srgbClr val="164946"/>
                </a:solidFill>
              </a:rPr>
              <a:t>Asdo études pour la Préfecture d’Île-de-France</a:t>
            </a:r>
          </a:p>
        </p:txBody>
      </p:sp>
      <p:sp>
        <p:nvSpPr>
          <p:cNvPr id="17" name="ZoneTexte 16">
            <a:extLst>
              <a:ext uri="{FF2B5EF4-FFF2-40B4-BE49-F238E27FC236}">
                <a16:creationId xmlns="" xmlns:a16="http://schemas.microsoft.com/office/drawing/2014/main" id="{5E607779-9605-4847-B6F7-C6241FE316EB}"/>
              </a:ext>
            </a:extLst>
          </p:cNvPr>
          <p:cNvSpPr txBox="1"/>
          <p:nvPr/>
        </p:nvSpPr>
        <p:spPr>
          <a:xfrm>
            <a:off x="5461780" y="1681611"/>
            <a:ext cx="6096000" cy="2246769"/>
          </a:xfrm>
          <a:prstGeom prst="rect">
            <a:avLst/>
          </a:prstGeom>
          <a:solidFill>
            <a:schemeClr val="accent6">
              <a:lumMod val="40000"/>
              <a:lumOff val="60000"/>
            </a:schemeClr>
          </a:solidFill>
        </p:spPr>
        <p:txBody>
          <a:bodyPr wrap="square">
            <a:spAutoFit/>
          </a:bodyPr>
          <a:lstStyle/>
          <a:p>
            <a:pPr defTabSz="457200">
              <a:lnSpc>
                <a:spcPct val="150000"/>
              </a:lnSpc>
              <a:spcAft>
                <a:spcPts val="800"/>
              </a:spcAft>
            </a:pPr>
            <a:r>
              <a:rPr lang="fr-FR" sz="800" b="1">
                <a:solidFill>
                  <a:srgbClr val="164946"/>
                </a:solidFill>
                <a:ea typeface="Calibri" panose="020F0502020204030204" pitchFamily="34" charset="0"/>
                <a:cs typeface="Times New Roman" panose="02020603050405020304" pitchFamily="18" charset="0"/>
              </a:rPr>
              <a:t>Chapitrage du questionnaire : </a:t>
            </a:r>
            <a:endParaRPr lang="fr-FR" sz="800">
              <a:solidFill>
                <a:prstClr val="black"/>
              </a:solidFill>
              <a:ea typeface="Calibri" panose="020F0502020204030204" pitchFamily="34" charset="0"/>
              <a:cs typeface="Times New Roman" panose="02020603050405020304" pitchFamily="18" charset="0"/>
            </a:endParaRPr>
          </a:p>
          <a:p>
            <a:pPr marL="342900" indent="-342900" defTabSz="457200">
              <a:lnSpc>
                <a:spcPct val="150000"/>
              </a:lnSpc>
              <a:buFont typeface="Verdana" panose="020B0604030504040204" pitchFamily="34" charset="0"/>
              <a:buChar char="-"/>
              <a:tabLst>
                <a:tab pos="1170305" algn="l"/>
              </a:tabLst>
            </a:pPr>
            <a:r>
              <a:rPr lang="fr-FR" sz="800" b="1">
                <a:solidFill>
                  <a:srgbClr val="000000"/>
                </a:solidFill>
                <a:ea typeface="Calibri" panose="020F0502020204030204" pitchFamily="34" charset="0"/>
                <a:cs typeface="Times New Roman" panose="02020603050405020304" pitchFamily="18" charset="0"/>
              </a:rPr>
              <a:t>Profil du jeune </a:t>
            </a:r>
            <a:r>
              <a:rPr lang="fr-FR" sz="800">
                <a:solidFill>
                  <a:srgbClr val="000000"/>
                </a:solidFill>
                <a:ea typeface="Calibri" panose="020F0502020204030204" pitchFamily="34" charset="0"/>
                <a:cs typeface="Times New Roman" panose="02020603050405020304" pitchFamily="18" charset="0"/>
              </a:rPr>
              <a:t>(éléments socio-démographiques : date de naissance, lieu de résidence, nationalité, maîtrise du français)</a:t>
            </a:r>
            <a:endParaRPr lang="fr-FR" sz="800">
              <a:solidFill>
                <a:prstClr val="black"/>
              </a:solidFill>
              <a:ea typeface="Calibri" panose="020F0502020204030204" pitchFamily="34" charset="0"/>
              <a:cs typeface="Times New Roman" panose="02020603050405020304" pitchFamily="18" charset="0"/>
            </a:endParaRPr>
          </a:p>
          <a:p>
            <a:pPr marL="342900" indent="-342900" defTabSz="457200">
              <a:lnSpc>
                <a:spcPct val="150000"/>
              </a:lnSpc>
              <a:buFont typeface="Verdana" panose="020B0604030504040204" pitchFamily="34" charset="0"/>
              <a:buChar char="-"/>
              <a:tabLst>
                <a:tab pos="1170305" algn="l"/>
              </a:tabLst>
            </a:pPr>
            <a:r>
              <a:rPr lang="fr-FR" sz="800" b="1">
                <a:solidFill>
                  <a:srgbClr val="000000"/>
                </a:solidFill>
                <a:ea typeface="Calibri" panose="020F0502020204030204" pitchFamily="34" charset="0"/>
                <a:cs typeface="Times New Roman" panose="02020603050405020304" pitchFamily="18" charset="0"/>
              </a:rPr>
              <a:t>Parcours du jeune </a:t>
            </a:r>
            <a:r>
              <a:rPr lang="fr-FR" sz="800">
                <a:solidFill>
                  <a:srgbClr val="000000"/>
                </a:solidFill>
                <a:ea typeface="Calibri" panose="020F0502020204030204" pitchFamily="34" charset="0"/>
                <a:cs typeface="Times New Roman" panose="02020603050405020304" pitchFamily="18" charset="0"/>
              </a:rPr>
              <a:t>(date d’entrée en PRIJ, nature de l’accompagnement, nombre et fréquence des échanges, nature de la prise de contact, dispositifs mobilisés, accompagnements préalables)</a:t>
            </a:r>
            <a:endParaRPr lang="fr-FR" sz="800">
              <a:solidFill>
                <a:prstClr val="black"/>
              </a:solidFill>
              <a:ea typeface="Calibri" panose="020F0502020204030204" pitchFamily="34" charset="0"/>
              <a:cs typeface="Times New Roman" panose="02020603050405020304" pitchFamily="18" charset="0"/>
            </a:endParaRPr>
          </a:p>
          <a:p>
            <a:pPr marL="342900" indent="-342900" defTabSz="457200">
              <a:lnSpc>
                <a:spcPct val="150000"/>
              </a:lnSpc>
              <a:buFont typeface="Verdana" panose="020B0604030504040204" pitchFamily="34" charset="0"/>
              <a:buChar char="-"/>
              <a:tabLst>
                <a:tab pos="1170305" algn="l"/>
              </a:tabLst>
            </a:pPr>
            <a:r>
              <a:rPr lang="fr-FR" sz="800" b="1">
                <a:solidFill>
                  <a:srgbClr val="000000"/>
                </a:solidFill>
                <a:ea typeface="Calibri" panose="020F0502020204030204" pitchFamily="34" charset="0"/>
                <a:cs typeface="Times New Roman" panose="02020603050405020304" pitchFamily="18" charset="0"/>
              </a:rPr>
              <a:t>Sortie </a:t>
            </a:r>
            <a:r>
              <a:rPr lang="fr-FR" sz="800">
                <a:solidFill>
                  <a:srgbClr val="000000"/>
                </a:solidFill>
                <a:ea typeface="Calibri" panose="020F0502020204030204" pitchFamily="34" charset="0"/>
                <a:cs typeface="Times New Roman" panose="02020603050405020304" pitchFamily="18" charset="0"/>
              </a:rPr>
              <a:t>(date de sortie, type de sortie, type de structure intégrée)</a:t>
            </a:r>
            <a:endParaRPr lang="fr-FR" sz="800">
              <a:solidFill>
                <a:prstClr val="black"/>
              </a:solidFill>
              <a:ea typeface="Calibri" panose="020F0502020204030204" pitchFamily="34" charset="0"/>
              <a:cs typeface="Times New Roman" panose="02020603050405020304" pitchFamily="18" charset="0"/>
            </a:endParaRPr>
          </a:p>
          <a:p>
            <a:pPr marL="342900" indent="-342900" defTabSz="457200">
              <a:lnSpc>
                <a:spcPct val="150000"/>
              </a:lnSpc>
              <a:spcAft>
                <a:spcPts val="800"/>
              </a:spcAft>
              <a:buFont typeface="Verdana" panose="020B0604030504040204" pitchFamily="34" charset="0"/>
              <a:buChar char="-"/>
              <a:tabLst>
                <a:tab pos="1170305" algn="l"/>
              </a:tabLst>
            </a:pPr>
            <a:r>
              <a:rPr lang="fr-FR" sz="800" b="1">
                <a:solidFill>
                  <a:srgbClr val="000000"/>
                </a:solidFill>
                <a:cs typeface="Times New Roman" panose="02020603050405020304" pitchFamily="18" charset="0"/>
              </a:rPr>
              <a:t>Freins rencontrés par le jeune pendant l’accompagnement </a:t>
            </a:r>
          </a:p>
          <a:p>
            <a:pPr marL="342900" indent="-342900" defTabSz="457200">
              <a:lnSpc>
                <a:spcPct val="150000"/>
              </a:lnSpc>
              <a:spcAft>
                <a:spcPts val="800"/>
              </a:spcAft>
              <a:buFont typeface="Verdana" panose="020B0604030504040204" pitchFamily="34" charset="0"/>
              <a:buChar char="-"/>
              <a:tabLst>
                <a:tab pos="1170305" algn="l"/>
              </a:tabLst>
            </a:pPr>
            <a:r>
              <a:rPr lang="fr-FR" sz="800" b="1">
                <a:solidFill>
                  <a:srgbClr val="000000"/>
                </a:solidFill>
                <a:cs typeface="Times New Roman" panose="02020603050405020304" pitchFamily="18" charset="0"/>
              </a:rPr>
              <a:t>Eléments de profil du référent :</a:t>
            </a:r>
            <a:r>
              <a:rPr lang="fr-FR" sz="800">
                <a:solidFill>
                  <a:srgbClr val="000000"/>
                </a:solidFill>
                <a:cs typeface="Times New Roman" panose="02020603050405020304" pitchFamily="18" charset="0"/>
              </a:rPr>
              <a:t> structure, antériorité en tant que référent PRIJ, nombre de jeunes suivis, nombre de sorties positives à déclarer</a:t>
            </a:r>
          </a:p>
          <a:p>
            <a:pPr marL="342900" indent="-342900" defTabSz="457200">
              <a:lnSpc>
                <a:spcPct val="150000"/>
              </a:lnSpc>
              <a:spcAft>
                <a:spcPts val="800"/>
              </a:spcAft>
              <a:buFont typeface="Verdana" panose="020B0604030504040204" pitchFamily="34" charset="0"/>
              <a:buChar char="-"/>
              <a:tabLst>
                <a:tab pos="1170305" algn="l"/>
              </a:tabLst>
            </a:pPr>
            <a:endParaRPr lang="fr-FR" sz="800">
              <a:solidFill>
                <a:prstClr val="black"/>
              </a:solidFill>
              <a:ea typeface="Calibri" panose="020F0502020204030204" pitchFamily="34" charset="0"/>
              <a:cs typeface="Times New Roman" panose="02020603050405020304" pitchFamily="18" charset="0"/>
            </a:endParaRPr>
          </a:p>
        </p:txBody>
      </p:sp>
      <p:sp>
        <p:nvSpPr>
          <p:cNvPr id="2" name="ZoneTexte 1">
            <a:extLst>
              <a:ext uri="{FF2B5EF4-FFF2-40B4-BE49-F238E27FC236}">
                <a16:creationId xmlns="" xmlns:a16="http://schemas.microsoft.com/office/drawing/2014/main" id="{580577D4-66E3-4CE0-9BC7-86F96A55F7D5}"/>
              </a:ext>
            </a:extLst>
          </p:cNvPr>
          <p:cNvSpPr txBox="1"/>
          <p:nvPr/>
        </p:nvSpPr>
        <p:spPr>
          <a:xfrm>
            <a:off x="4267200" y="3200400"/>
            <a:ext cx="3657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endParaRPr lang="en-US" sz="1800">
              <a:solidFill>
                <a:prstClr val="black"/>
              </a:solidFill>
              <a:ea typeface="Verdana"/>
            </a:endParaRPr>
          </a:p>
        </p:txBody>
      </p:sp>
      <p:pic>
        <p:nvPicPr>
          <p:cNvPr id="6" name="Image 7">
            <a:extLst>
              <a:ext uri="{FF2B5EF4-FFF2-40B4-BE49-F238E27FC236}">
                <a16:creationId xmlns="" xmlns:a16="http://schemas.microsoft.com/office/drawing/2014/main" id="{880D9F7C-0A57-455E-B95D-D3552DB2798B}"/>
              </a:ext>
            </a:extLst>
          </p:cNvPr>
          <p:cNvPicPr>
            <a:picLocks noChangeAspect="1"/>
          </p:cNvPicPr>
          <p:nvPr/>
        </p:nvPicPr>
        <p:blipFill>
          <a:blip r:embed="rId2"/>
          <a:stretch>
            <a:fillRect/>
          </a:stretch>
        </p:blipFill>
        <p:spPr>
          <a:xfrm>
            <a:off x="589448" y="4995925"/>
            <a:ext cx="11126459" cy="635529"/>
          </a:xfrm>
          <a:prstGeom prst="rect">
            <a:avLst/>
          </a:prstGeom>
        </p:spPr>
      </p:pic>
      <p:sp>
        <p:nvSpPr>
          <p:cNvPr id="8" name="ZoneTexte 7">
            <a:extLst>
              <a:ext uri="{FF2B5EF4-FFF2-40B4-BE49-F238E27FC236}">
                <a16:creationId xmlns="" xmlns:a16="http://schemas.microsoft.com/office/drawing/2014/main" id="{0E0EC2E0-2364-4B9B-9BD3-974D7BF02E07}"/>
              </a:ext>
            </a:extLst>
          </p:cNvPr>
          <p:cNvSpPr txBox="1"/>
          <p:nvPr/>
        </p:nvSpPr>
        <p:spPr>
          <a:xfrm>
            <a:off x="501283" y="4617499"/>
            <a:ext cx="583654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fr-FR" sz="1200">
                <a:solidFill>
                  <a:prstClr val="black"/>
                </a:solidFill>
              </a:rPr>
              <a:t>Répartition des référents ayant répondu :</a:t>
            </a:r>
            <a:endParaRPr lang="fr-FR" sz="1200">
              <a:solidFill>
                <a:prstClr val="black"/>
              </a:solidFill>
              <a:ea typeface="Verdana"/>
            </a:endParaRPr>
          </a:p>
        </p:txBody>
      </p:sp>
    </p:spTree>
    <p:extLst>
      <p:ext uri="{BB962C8B-B14F-4D97-AF65-F5344CB8AC3E}">
        <p14:creationId xmlns:p14="http://schemas.microsoft.com/office/powerpoint/2010/main" val="26112686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04321E9F-5701-4BF0-8831-2BFD3BA4FDFF}"/>
              </a:ext>
            </a:extLst>
          </p:cNvPr>
          <p:cNvSpPr>
            <a:spLocks noGrp="1"/>
          </p:cNvSpPr>
          <p:nvPr>
            <p:ph type="title"/>
          </p:nvPr>
        </p:nvSpPr>
        <p:spPr/>
        <p:txBody>
          <a:bodyPr>
            <a:normAutofit/>
          </a:bodyPr>
          <a:lstStyle/>
          <a:p>
            <a:r>
              <a:rPr lang="fr-FR" sz="3600"/>
              <a:t>Volet 2 – Qui sont les jeunes ? </a:t>
            </a:r>
          </a:p>
        </p:txBody>
      </p:sp>
      <p:sp>
        <p:nvSpPr>
          <p:cNvPr id="4" name="Espace réservé du contenu 3">
            <a:extLst>
              <a:ext uri="{FF2B5EF4-FFF2-40B4-BE49-F238E27FC236}">
                <a16:creationId xmlns="" xmlns:a16="http://schemas.microsoft.com/office/drawing/2014/main" id="{FEE761C9-C974-4483-982C-18A3587316A5}"/>
              </a:ext>
            </a:extLst>
          </p:cNvPr>
          <p:cNvSpPr>
            <a:spLocks noGrp="1"/>
          </p:cNvSpPr>
          <p:nvPr>
            <p:ph idx="1"/>
          </p:nvPr>
        </p:nvSpPr>
        <p:spPr>
          <a:xfrm>
            <a:off x="826040" y="1134775"/>
            <a:ext cx="9995543" cy="4263966"/>
          </a:xfrm>
        </p:spPr>
        <p:txBody>
          <a:bodyPr vert="horz" lIns="91440" tIns="45720" rIns="91440" bIns="45720" rtlCol="0" anchor="t">
            <a:normAutofit/>
          </a:bodyPr>
          <a:lstStyle/>
          <a:p>
            <a:pPr lvl="0" algn="just">
              <a:lnSpc>
                <a:spcPct val="150000"/>
              </a:lnSpc>
              <a:buNone/>
              <a:tabLst>
                <a:tab pos="1170305" algn="l"/>
              </a:tabLst>
            </a:pPr>
            <a:r>
              <a:rPr lang="fr-FR" sz="1400" b="1">
                <a:solidFill>
                  <a:schemeClr val="tx2"/>
                </a:solidFill>
              </a:rPr>
              <a:t>Un dispositif individualisé qui prouve son efficacité, des sorties positives qui touchent des profils différents, notamment :</a:t>
            </a:r>
          </a:p>
          <a:p>
            <a:pPr marL="704850" lvl="1" indent="-342900" algn="just">
              <a:lnSpc>
                <a:spcPct val="150000"/>
              </a:lnSpc>
              <a:buFont typeface="Symbol" panose="05050102010706020507" pitchFamily="18" charset="2"/>
              <a:buChar char=""/>
              <a:tabLst>
                <a:tab pos="1170305" algn="l"/>
              </a:tabLst>
            </a:pPr>
            <a:r>
              <a:rPr lang="fr-FR" sz="900"/>
              <a:t>des </a:t>
            </a:r>
            <a:r>
              <a:rPr lang="fr-FR" sz="900" b="1"/>
              <a:t>jeunes éloignés des institutions</a:t>
            </a:r>
            <a:r>
              <a:rPr lang="fr-FR" sz="900"/>
              <a:t>, cumulant de nombreuses problématiques d’insertion et peu diplômés (jeunes </a:t>
            </a:r>
            <a:r>
              <a:rPr lang="fr-FR" sz="900" err="1"/>
              <a:t>Neet</a:t>
            </a:r>
            <a:r>
              <a:rPr lang="fr-FR" sz="900"/>
              <a:t>, jeunes « décrochés » (46%), jeunes n’ayant jamais été accompagnés);</a:t>
            </a:r>
          </a:p>
          <a:p>
            <a:pPr marL="704850" lvl="1" indent="-342900" algn="just">
              <a:lnSpc>
                <a:spcPct val="150000"/>
              </a:lnSpc>
              <a:buFont typeface="Symbol" panose="05050102010706020507" pitchFamily="18" charset="2"/>
              <a:buChar char=""/>
              <a:tabLst>
                <a:tab pos="1170305" algn="l"/>
              </a:tabLst>
            </a:pPr>
            <a:r>
              <a:rPr lang="fr-FR" sz="900"/>
              <a:t>Des publics </a:t>
            </a:r>
            <a:r>
              <a:rPr lang="fr-FR" sz="900" b="1"/>
              <a:t>cumulant de nombreuses problématiques d’insertion</a:t>
            </a:r>
            <a:r>
              <a:rPr lang="fr-FR" sz="900"/>
              <a:t> (précarité financière, difficultés familiales, freins à la mobilité);</a:t>
            </a:r>
            <a:endParaRPr lang="fr-FR" sz="900">
              <a:ea typeface="Verdana"/>
            </a:endParaRPr>
          </a:p>
          <a:p>
            <a:pPr marL="704850" lvl="1" indent="-342900" algn="just">
              <a:lnSpc>
                <a:spcPct val="150000"/>
              </a:lnSpc>
              <a:buFont typeface="Symbol" panose="05050102010706020507" pitchFamily="18" charset="2"/>
              <a:buChar char=""/>
              <a:tabLst>
                <a:tab pos="1170305" algn="l"/>
              </a:tabLst>
            </a:pPr>
            <a:r>
              <a:rPr lang="fr-FR" sz="900"/>
              <a:t>Des publics </a:t>
            </a:r>
            <a:r>
              <a:rPr lang="fr-FR" sz="900" b="1"/>
              <a:t>peu diplômés.</a:t>
            </a:r>
            <a:endParaRPr lang="fr-FR" sz="900" b="1">
              <a:ea typeface="Verdana"/>
            </a:endParaRPr>
          </a:p>
          <a:p>
            <a:pPr marL="704850" lvl="1" indent="-342900" algn="just">
              <a:lnSpc>
                <a:spcPct val="150000"/>
              </a:lnSpc>
              <a:buFont typeface="Symbol" panose="05050102010706020507" pitchFamily="18" charset="2"/>
              <a:buChar char=""/>
              <a:tabLst>
                <a:tab pos="1170305" algn="l"/>
              </a:tabLst>
            </a:pPr>
            <a:endParaRPr lang="fr-FR" sz="800"/>
          </a:p>
          <a:p>
            <a:pPr lvl="0" algn="just">
              <a:lnSpc>
                <a:spcPct val="150000"/>
              </a:lnSpc>
              <a:buNone/>
              <a:tabLst>
                <a:tab pos="1170305" algn="l"/>
              </a:tabLst>
            </a:pPr>
            <a:endParaRPr lang="fr-FR" sz="1200" b="1"/>
          </a:p>
        </p:txBody>
      </p:sp>
      <p:sp>
        <p:nvSpPr>
          <p:cNvPr id="5" name="Espace réservé du numéro de diapositive 4">
            <a:extLst>
              <a:ext uri="{FF2B5EF4-FFF2-40B4-BE49-F238E27FC236}">
                <a16:creationId xmlns="" xmlns:a16="http://schemas.microsoft.com/office/drawing/2014/main" id="{8705D528-9419-4EC9-B6F7-5A1023EBCD38}"/>
              </a:ext>
            </a:extLst>
          </p:cNvPr>
          <p:cNvSpPr>
            <a:spLocks noGrp="1"/>
          </p:cNvSpPr>
          <p:nvPr>
            <p:ph type="sldNum" sz="quarter" idx="12"/>
          </p:nvPr>
        </p:nvSpPr>
        <p:spPr/>
        <p:txBody>
          <a:bodyPr/>
          <a:lstStyle/>
          <a:p>
            <a:fld id="{0E0D0F04-7DDC-491A-913B-74CEEEE6DCC5}" type="slidenum">
              <a:rPr lang="fr-FR" smtClean="0">
                <a:solidFill>
                  <a:srgbClr val="164946"/>
                </a:solidFill>
              </a:rPr>
              <a:pPr/>
              <a:t>49</a:t>
            </a:fld>
            <a:endParaRPr lang="fr-FR">
              <a:solidFill>
                <a:srgbClr val="164946"/>
              </a:solidFill>
            </a:endParaRPr>
          </a:p>
        </p:txBody>
      </p:sp>
      <p:sp>
        <p:nvSpPr>
          <p:cNvPr id="9" name="Espace réservé du pied de page 1">
            <a:extLst>
              <a:ext uri="{FF2B5EF4-FFF2-40B4-BE49-F238E27FC236}">
                <a16:creationId xmlns="" xmlns:a16="http://schemas.microsoft.com/office/drawing/2014/main" id="{95FB82B9-746D-4934-B1DD-BFD21D5908E2}"/>
              </a:ext>
            </a:extLst>
          </p:cNvPr>
          <p:cNvSpPr>
            <a:spLocks noGrp="1"/>
          </p:cNvSpPr>
          <p:nvPr>
            <p:ph type="ftr" sz="quarter" idx="11"/>
          </p:nvPr>
        </p:nvSpPr>
        <p:spPr>
          <a:xfrm>
            <a:off x="425576" y="6356497"/>
            <a:ext cx="7727831" cy="365125"/>
          </a:xfrm>
        </p:spPr>
        <p:txBody>
          <a:bodyPr/>
          <a:lstStyle/>
          <a:p>
            <a:r>
              <a:rPr lang="fr-FR">
                <a:solidFill>
                  <a:srgbClr val="164946"/>
                </a:solidFill>
              </a:rPr>
              <a:t>Asdo études pour la Préfecture d’Île-de-France</a:t>
            </a:r>
          </a:p>
        </p:txBody>
      </p:sp>
      <p:graphicFrame>
        <p:nvGraphicFramePr>
          <p:cNvPr id="16" name="Graphique 15">
            <a:extLst>
              <a:ext uri="{FF2B5EF4-FFF2-40B4-BE49-F238E27FC236}">
                <a16:creationId xmlns="" xmlns:a16="http://schemas.microsoft.com/office/drawing/2014/main" id="{224C23FF-C139-4657-B848-7ACEAE5B88CD}"/>
              </a:ext>
            </a:extLst>
          </p:cNvPr>
          <p:cNvGraphicFramePr/>
          <p:nvPr>
            <p:extLst>
              <p:ext uri="{D42A27DB-BD31-4B8C-83A1-F6EECF244321}">
                <p14:modId xmlns:p14="http://schemas.microsoft.com/office/powerpoint/2010/main" val="541367191"/>
              </p:ext>
            </p:extLst>
          </p:nvPr>
        </p:nvGraphicFramePr>
        <p:xfrm>
          <a:off x="189365" y="3334537"/>
          <a:ext cx="4799064" cy="28864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Graphique 19">
            <a:extLst>
              <a:ext uri="{FF2B5EF4-FFF2-40B4-BE49-F238E27FC236}">
                <a16:creationId xmlns="" xmlns:a16="http://schemas.microsoft.com/office/drawing/2014/main" id="{AE26623A-3BEB-4F16-AAEF-D989791557DC}"/>
              </a:ext>
            </a:extLst>
          </p:cNvPr>
          <p:cNvGraphicFramePr/>
          <p:nvPr>
            <p:extLst>
              <p:ext uri="{D42A27DB-BD31-4B8C-83A1-F6EECF244321}">
                <p14:modId xmlns:p14="http://schemas.microsoft.com/office/powerpoint/2010/main" val="4028686006"/>
              </p:ext>
            </p:extLst>
          </p:nvPr>
        </p:nvGraphicFramePr>
        <p:xfrm>
          <a:off x="5129768" y="3426044"/>
          <a:ext cx="6148029" cy="30583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1666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4"/>
          <p:cNvPicPr/>
          <p:nvPr/>
        </p:nvPicPr>
        <p:blipFill>
          <a:blip r:embed="rId2" cstate="email">
            <a:extLst>
              <a:ext uri="{28A0092B-C50C-407E-A947-70E740481C1C}">
                <a14:useLocalDpi xmlns:a14="http://schemas.microsoft.com/office/drawing/2010/main"/>
              </a:ext>
            </a:extLst>
          </a:blip>
          <a:stretch/>
        </p:blipFill>
        <p:spPr>
          <a:xfrm>
            <a:off x="18836" y="0"/>
            <a:ext cx="12191999" cy="6858000"/>
          </a:xfrm>
          <a:prstGeom prst="rect">
            <a:avLst/>
          </a:prstGeom>
          <a:ln>
            <a:noFill/>
          </a:ln>
        </p:spPr>
      </p:pic>
      <p:sp>
        <p:nvSpPr>
          <p:cNvPr id="5" name="TextShape 1"/>
          <p:cNvSpPr txBox="1"/>
          <p:nvPr/>
        </p:nvSpPr>
        <p:spPr>
          <a:xfrm>
            <a:off x="551384" y="2276872"/>
            <a:ext cx="10945216" cy="648072"/>
          </a:xfrm>
          <a:prstGeom prst="rect">
            <a:avLst/>
          </a:prstGeom>
          <a:noFill/>
          <a:ln>
            <a:noFill/>
          </a:ln>
        </p:spPr>
        <p:txBody>
          <a:bodyPr lIns="88994" tIns="45718" rIns="88994" bIns="45718" anchor="ctr"/>
          <a:lstStyle/>
          <a:p>
            <a:r>
              <a:rPr lang="fr-FR" sz="3200" b="1" dirty="0" smtClean="0">
                <a:solidFill>
                  <a:srgbClr val="0070C0"/>
                </a:solidFill>
                <a:latin typeface="Calibri" panose="020F0502020204030204" pitchFamily="34" charset="0"/>
                <a:cs typeface="Calibri" panose="020F0502020204030204" pitchFamily="34" charset="0"/>
              </a:rPr>
              <a:t>Présentation du cadre général et des modalités du CEJ </a:t>
            </a:r>
            <a:endParaRPr lang="fr-FR" sz="3200" b="1" spc="-1" dirty="0">
              <a:solidFill>
                <a:srgbClr val="0070C0"/>
              </a:solidFill>
              <a:latin typeface="Calibri"/>
            </a:endParaRPr>
          </a:p>
        </p:txBody>
      </p:sp>
      <p:sp>
        <p:nvSpPr>
          <p:cNvPr id="22" name="TextShape 1"/>
          <p:cNvSpPr txBox="1"/>
          <p:nvPr/>
        </p:nvSpPr>
        <p:spPr>
          <a:xfrm>
            <a:off x="551384" y="3429000"/>
            <a:ext cx="10120997" cy="1815524"/>
          </a:xfrm>
          <a:prstGeom prst="rect">
            <a:avLst/>
          </a:prstGeom>
          <a:noFill/>
          <a:ln>
            <a:noFill/>
          </a:ln>
        </p:spPr>
        <p:txBody>
          <a:bodyPr lIns="88994" tIns="45718" rIns="88994" bIns="45718" anchor="ctr"/>
          <a:lstStyle/>
          <a:p>
            <a:r>
              <a:rPr lang="fr-FR" sz="2800" spc="-1" dirty="0">
                <a:solidFill>
                  <a:srgbClr val="000000"/>
                </a:solidFill>
                <a:latin typeface="Calibri" panose="020F0502020204030204" pitchFamily="34" charset="0"/>
                <a:cs typeface="Calibri" panose="020F0502020204030204" pitchFamily="34" charset="0"/>
              </a:rPr>
              <a:t>Intervention </a:t>
            </a:r>
            <a:r>
              <a:rPr lang="fr-FR" sz="2800" spc="-1" dirty="0" smtClean="0">
                <a:solidFill>
                  <a:srgbClr val="000000"/>
                </a:solidFill>
                <a:latin typeface="Calibri" panose="020F0502020204030204" pitchFamily="34" charset="0"/>
                <a:cs typeface="Calibri" panose="020F0502020204030204" pitchFamily="34" charset="0"/>
              </a:rPr>
              <a:t>de :</a:t>
            </a:r>
          </a:p>
          <a:p>
            <a:r>
              <a:rPr lang="fr-FR" sz="2800" b="1" dirty="0" smtClean="0">
                <a:latin typeface="Calibri" panose="020F0502020204030204" pitchFamily="34" charset="0"/>
                <a:cs typeface="Calibri" panose="020F0502020204030204" pitchFamily="34" charset="0"/>
              </a:rPr>
              <a:t>Anne-Gaëlle LE STIR, </a:t>
            </a:r>
            <a:r>
              <a:rPr lang="fr-FR" sz="2800" dirty="0" smtClean="0">
                <a:latin typeface="Calibri" panose="020F0502020204030204" pitchFamily="34" charset="0"/>
                <a:cs typeface="Calibri" panose="020F0502020204030204" pitchFamily="34" charset="0"/>
              </a:rPr>
              <a:t>Chargée </a:t>
            </a:r>
            <a:r>
              <a:rPr lang="fr-FR" sz="2800" dirty="0">
                <a:latin typeface="Calibri" panose="020F0502020204030204" pitchFamily="34" charset="0"/>
                <a:cs typeface="Calibri" panose="020F0502020204030204" pitchFamily="34" charset="0"/>
              </a:rPr>
              <a:t>de mission </a:t>
            </a:r>
            <a:r>
              <a:rPr lang="fr-FR" sz="2800" dirty="0" smtClean="0">
                <a:latin typeface="Calibri" panose="020F0502020204030204" pitchFamily="34" charset="0"/>
                <a:cs typeface="Calibri" panose="020F0502020204030204" pitchFamily="34" charset="0"/>
              </a:rPr>
              <a:t>au service insertion des jeunes et des primo-arrivants (DRIEETS)</a:t>
            </a:r>
          </a:p>
          <a:p>
            <a:endParaRPr lang="fr-FR" sz="2800" spc="-1" dirty="0">
              <a:solidFill>
                <a:srgbClr val="000000"/>
              </a:solidFill>
              <a:latin typeface="Calibri" panose="020F0502020204030204" pitchFamily="34" charset="0"/>
              <a:cs typeface="Calibri" panose="020F0502020204030204" pitchFamily="34" charset="0"/>
            </a:endParaRPr>
          </a:p>
          <a:p>
            <a:r>
              <a:rPr lang="fr-FR" sz="2800" i="1" spc="-1" dirty="0" smtClean="0">
                <a:solidFill>
                  <a:srgbClr val="000000"/>
                </a:solidFill>
                <a:latin typeface="Calibri" panose="020F0502020204030204" pitchFamily="34" charset="0"/>
                <a:cs typeface="Calibri" panose="020F0502020204030204" pitchFamily="34" charset="0"/>
              </a:rPr>
              <a:t>Contact </a:t>
            </a:r>
            <a:r>
              <a:rPr lang="fr-FR" sz="2800" i="1" spc="-1" dirty="0">
                <a:solidFill>
                  <a:srgbClr val="000000"/>
                </a:solidFill>
                <a:latin typeface="Calibri" panose="020F0502020204030204" pitchFamily="34" charset="0"/>
                <a:cs typeface="Calibri" panose="020F0502020204030204" pitchFamily="34" charset="0"/>
              </a:rPr>
              <a:t>: </a:t>
            </a:r>
            <a:r>
              <a:rPr lang="fr-FR" sz="2800" i="1" spc="-1" dirty="0" smtClean="0">
                <a:solidFill>
                  <a:srgbClr val="000000"/>
                </a:solidFill>
                <a:latin typeface="Calibri" panose="020F0502020204030204" pitchFamily="34" charset="0"/>
                <a:cs typeface="Calibri" panose="020F0502020204030204" pitchFamily="34" charset="0"/>
                <a:hlinkClick r:id="rId3"/>
              </a:rPr>
              <a:t>anne-gaelle.le-stir@drieets.gouv.fr</a:t>
            </a:r>
            <a:endParaRPr lang="fr-FR" sz="2800" i="1" spc="-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24645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04321E9F-5701-4BF0-8831-2BFD3BA4FDFF}"/>
              </a:ext>
            </a:extLst>
          </p:cNvPr>
          <p:cNvSpPr>
            <a:spLocks noGrp="1"/>
          </p:cNvSpPr>
          <p:nvPr>
            <p:ph type="title"/>
          </p:nvPr>
        </p:nvSpPr>
        <p:spPr/>
        <p:txBody>
          <a:bodyPr>
            <a:normAutofit/>
          </a:bodyPr>
          <a:lstStyle/>
          <a:p>
            <a:r>
              <a:rPr lang="fr-FR" sz="3600"/>
              <a:t>Volet 2 – Quel parcours au sein du PRIJ ?</a:t>
            </a:r>
          </a:p>
        </p:txBody>
      </p:sp>
      <p:sp>
        <p:nvSpPr>
          <p:cNvPr id="4" name="Espace réservé du contenu 3">
            <a:extLst>
              <a:ext uri="{FF2B5EF4-FFF2-40B4-BE49-F238E27FC236}">
                <a16:creationId xmlns="" xmlns:a16="http://schemas.microsoft.com/office/drawing/2014/main" id="{FEE761C9-C974-4483-982C-18A3587316A5}"/>
              </a:ext>
            </a:extLst>
          </p:cNvPr>
          <p:cNvSpPr>
            <a:spLocks noGrp="1"/>
          </p:cNvSpPr>
          <p:nvPr>
            <p:ph idx="1"/>
          </p:nvPr>
        </p:nvSpPr>
        <p:spPr>
          <a:xfrm>
            <a:off x="900901" y="968682"/>
            <a:ext cx="9945163" cy="3149305"/>
          </a:xfrm>
        </p:spPr>
        <p:txBody>
          <a:bodyPr vert="horz" lIns="91440" tIns="45720" rIns="91440" bIns="45720" rtlCol="0" anchor="t">
            <a:normAutofit/>
          </a:bodyPr>
          <a:lstStyle/>
          <a:p>
            <a:pPr algn="just">
              <a:lnSpc>
                <a:spcPct val="150000"/>
              </a:lnSpc>
              <a:buNone/>
              <a:tabLst>
                <a:tab pos="1170305" algn="l"/>
              </a:tabLst>
            </a:pPr>
            <a:r>
              <a:rPr lang="fr-FR" sz="1200" b="1">
                <a:solidFill>
                  <a:schemeClr val="tx2"/>
                </a:solidFill>
                <a:ea typeface="Verdana"/>
              </a:rPr>
              <a:t>Le PRIJ permet de mettre en œuvre des parcours courts et longs en fonction des besoins des jeunes</a:t>
            </a:r>
          </a:p>
          <a:p>
            <a:pPr marL="342900" indent="-342900" algn="just">
              <a:lnSpc>
                <a:spcPct val="150000"/>
              </a:lnSpc>
              <a:buFont typeface="Symbol" panose="05050102010706020507" pitchFamily="18" charset="2"/>
              <a:buChar char=""/>
              <a:tabLst>
                <a:tab pos="1170305" algn="l"/>
              </a:tabLst>
            </a:pPr>
            <a:r>
              <a:rPr lang="fr-FR" sz="1000" b="1">
                <a:ea typeface="Verdana"/>
              </a:rPr>
              <a:t>40%</a:t>
            </a:r>
            <a:r>
              <a:rPr lang="fr-FR" sz="1000">
                <a:ea typeface="Verdana"/>
              </a:rPr>
              <a:t> des jeunes sortis positivement repérés par </a:t>
            </a:r>
            <a:r>
              <a:rPr lang="fr-FR" sz="1000" b="1">
                <a:ea typeface="Verdana"/>
              </a:rPr>
              <a:t>un travail d'aller-vers des référents PRIJ</a:t>
            </a:r>
          </a:p>
          <a:p>
            <a:pPr marL="342900" indent="-342900" algn="just">
              <a:lnSpc>
                <a:spcPct val="150000"/>
              </a:lnSpc>
              <a:buFont typeface="Symbol" panose="05050102010706020507" pitchFamily="18" charset="2"/>
              <a:buChar char=""/>
              <a:tabLst>
                <a:tab pos="1170305" algn="l"/>
              </a:tabLst>
            </a:pPr>
            <a:r>
              <a:rPr lang="fr-FR" sz="1000"/>
              <a:t>Les sortants ont connu des parcours très différents, ce qui atteste de </a:t>
            </a:r>
            <a:r>
              <a:rPr lang="fr-FR" sz="1000" b="1"/>
              <a:t>l’intérêt d’un accompagnement individualisé et renforcé. </a:t>
            </a:r>
            <a:endParaRPr lang="fr-FR">
              <a:ea typeface="Verdana"/>
            </a:endParaRPr>
          </a:p>
          <a:p>
            <a:pPr marL="342900" indent="-342900" algn="just">
              <a:lnSpc>
                <a:spcPct val="150000"/>
              </a:lnSpc>
              <a:buFont typeface="Symbol" panose="05050102010706020507" pitchFamily="18" charset="2"/>
              <a:buChar char=""/>
              <a:tabLst>
                <a:tab pos="1170305" algn="l"/>
              </a:tabLst>
            </a:pPr>
            <a:r>
              <a:rPr lang="fr-FR" sz="1000" b="1"/>
              <a:t>Les plus diplômés sortent très rapidement </a:t>
            </a:r>
            <a:r>
              <a:rPr lang="fr-FR" sz="1000"/>
              <a:t>après un parcours assez court (moins de 3 mois). Pour eux, le PRIJ a permis d’enclencher un parcours dans le droit commun pour de nombreux jeunes (</a:t>
            </a:r>
            <a:r>
              <a:rPr lang="fr-FR" sz="1000" err="1"/>
              <a:t>Pacéa</a:t>
            </a:r>
            <a:r>
              <a:rPr lang="fr-FR" sz="1000"/>
              <a:t> et Garantie Jeune). </a:t>
            </a:r>
          </a:p>
          <a:p>
            <a:pPr marL="342900" indent="-342900" algn="just">
              <a:lnSpc>
                <a:spcPct val="150000"/>
              </a:lnSpc>
              <a:buFont typeface="Symbol" panose="05050102010706020507" pitchFamily="18" charset="2"/>
              <a:buChar char=""/>
              <a:tabLst>
                <a:tab pos="1170305" algn="l"/>
              </a:tabLst>
            </a:pPr>
            <a:r>
              <a:rPr lang="fr-FR" sz="1000"/>
              <a:t>Pour les moins diplômés, les jeunes en décrochage, </a:t>
            </a:r>
            <a:r>
              <a:rPr lang="fr-FR" sz="1000" b="1"/>
              <a:t>les parcours peuvent être plus longs</a:t>
            </a:r>
            <a:r>
              <a:rPr lang="fr-FR" sz="1000"/>
              <a:t> et se traduire par des parcours ou des actions structurantes plus étayés comme ceux offerts par les E2C et les EPIDE. </a:t>
            </a:r>
            <a:endParaRPr lang="fr-FR" sz="1000">
              <a:ea typeface="Verdana"/>
            </a:endParaRPr>
          </a:p>
        </p:txBody>
      </p:sp>
      <p:sp>
        <p:nvSpPr>
          <p:cNvPr id="5" name="Espace réservé du numéro de diapositive 4">
            <a:extLst>
              <a:ext uri="{FF2B5EF4-FFF2-40B4-BE49-F238E27FC236}">
                <a16:creationId xmlns="" xmlns:a16="http://schemas.microsoft.com/office/drawing/2014/main" id="{8705D528-9419-4EC9-B6F7-5A1023EBCD38}"/>
              </a:ext>
            </a:extLst>
          </p:cNvPr>
          <p:cNvSpPr>
            <a:spLocks noGrp="1"/>
          </p:cNvSpPr>
          <p:nvPr>
            <p:ph type="sldNum" sz="quarter" idx="12"/>
          </p:nvPr>
        </p:nvSpPr>
        <p:spPr/>
        <p:txBody>
          <a:bodyPr/>
          <a:lstStyle/>
          <a:p>
            <a:fld id="{0E0D0F04-7DDC-491A-913B-74CEEEE6DCC5}" type="slidenum">
              <a:rPr lang="fr-FR" smtClean="0">
                <a:solidFill>
                  <a:srgbClr val="164946"/>
                </a:solidFill>
              </a:rPr>
              <a:pPr/>
              <a:t>50</a:t>
            </a:fld>
            <a:endParaRPr lang="fr-FR">
              <a:solidFill>
                <a:srgbClr val="164946"/>
              </a:solidFill>
            </a:endParaRPr>
          </a:p>
        </p:txBody>
      </p:sp>
      <p:sp>
        <p:nvSpPr>
          <p:cNvPr id="9" name="Espace réservé du pied de page 1">
            <a:extLst>
              <a:ext uri="{FF2B5EF4-FFF2-40B4-BE49-F238E27FC236}">
                <a16:creationId xmlns="" xmlns:a16="http://schemas.microsoft.com/office/drawing/2014/main" id="{95FB82B9-746D-4934-B1DD-BFD21D5908E2}"/>
              </a:ext>
            </a:extLst>
          </p:cNvPr>
          <p:cNvSpPr>
            <a:spLocks noGrp="1"/>
          </p:cNvSpPr>
          <p:nvPr>
            <p:ph type="ftr" sz="quarter" idx="11"/>
          </p:nvPr>
        </p:nvSpPr>
        <p:spPr>
          <a:xfrm>
            <a:off x="425576" y="6356485"/>
            <a:ext cx="7727831" cy="365125"/>
          </a:xfrm>
        </p:spPr>
        <p:txBody>
          <a:bodyPr/>
          <a:lstStyle/>
          <a:p>
            <a:r>
              <a:rPr lang="fr-FR">
                <a:solidFill>
                  <a:srgbClr val="164946"/>
                </a:solidFill>
              </a:rPr>
              <a:t>Asdo études pour la Préfecture d’Île-de-France</a:t>
            </a:r>
          </a:p>
        </p:txBody>
      </p:sp>
      <p:graphicFrame>
        <p:nvGraphicFramePr>
          <p:cNvPr id="6" name="Graphique 5">
            <a:extLst>
              <a:ext uri="{FF2B5EF4-FFF2-40B4-BE49-F238E27FC236}">
                <a16:creationId xmlns="" xmlns:a16="http://schemas.microsoft.com/office/drawing/2014/main" id="{78315B10-0FAC-44D0-A375-B282968F67D9}"/>
              </a:ext>
            </a:extLst>
          </p:cNvPr>
          <p:cNvGraphicFramePr/>
          <p:nvPr>
            <p:extLst>
              <p:ext uri="{D42A27DB-BD31-4B8C-83A1-F6EECF244321}">
                <p14:modId xmlns:p14="http://schemas.microsoft.com/office/powerpoint/2010/main" val="3608072107"/>
              </p:ext>
            </p:extLst>
          </p:nvPr>
        </p:nvGraphicFramePr>
        <p:xfrm>
          <a:off x="972947" y="3985245"/>
          <a:ext cx="5175484" cy="2816288"/>
        </p:xfrm>
        <a:graphic>
          <a:graphicData uri="http://schemas.openxmlformats.org/drawingml/2006/chart">
            <c:chart xmlns:c="http://schemas.openxmlformats.org/drawingml/2006/chart" xmlns:r="http://schemas.openxmlformats.org/officeDocument/2006/relationships" r:id="rId2"/>
          </a:graphicData>
        </a:graphic>
      </p:graphicFrame>
      <p:pic>
        <p:nvPicPr>
          <p:cNvPr id="2" name="Image 6">
            <a:extLst>
              <a:ext uri="{FF2B5EF4-FFF2-40B4-BE49-F238E27FC236}">
                <a16:creationId xmlns="" xmlns:a16="http://schemas.microsoft.com/office/drawing/2014/main" id="{045C5593-C8A5-4C20-BE30-AC818635C5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9203" y="4193757"/>
            <a:ext cx="4098425" cy="2400141"/>
          </a:xfrm>
          <a:prstGeom prst="rect">
            <a:avLst/>
          </a:prstGeom>
        </p:spPr>
      </p:pic>
    </p:spTree>
    <p:extLst>
      <p:ext uri="{BB962C8B-B14F-4D97-AF65-F5344CB8AC3E}">
        <p14:creationId xmlns:p14="http://schemas.microsoft.com/office/powerpoint/2010/main" val="32626190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04321E9F-5701-4BF0-8831-2BFD3BA4FDFF}"/>
              </a:ext>
            </a:extLst>
          </p:cNvPr>
          <p:cNvSpPr>
            <a:spLocks noGrp="1"/>
          </p:cNvSpPr>
          <p:nvPr>
            <p:ph type="title"/>
          </p:nvPr>
        </p:nvSpPr>
        <p:spPr/>
        <p:txBody>
          <a:bodyPr>
            <a:normAutofit/>
          </a:bodyPr>
          <a:lstStyle/>
          <a:p>
            <a:r>
              <a:rPr lang="fr-FR" sz="3600"/>
              <a:t>Volet 2 – Quel parcours au sein du PRIJ ?</a:t>
            </a:r>
          </a:p>
        </p:txBody>
      </p:sp>
      <p:sp>
        <p:nvSpPr>
          <p:cNvPr id="4" name="Espace réservé du contenu 3">
            <a:extLst>
              <a:ext uri="{FF2B5EF4-FFF2-40B4-BE49-F238E27FC236}">
                <a16:creationId xmlns="" xmlns:a16="http://schemas.microsoft.com/office/drawing/2014/main" id="{FEE761C9-C974-4483-982C-18A3587316A5}"/>
              </a:ext>
            </a:extLst>
          </p:cNvPr>
          <p:cNvSpPr>
            <a:spLocks noGrp="1"/>
          </p:cNvSpPr>
          <p:nvPr>
            <p:ph idx="1"/>
          </p:nvPr>
        </p:nvSpPr>
        <p:spPr>
          <a:xfrm>
            <a:off x="636408" y="1374871"/>
            <a:ext cx="9995543" cy="4263966"/>
          </a:xfrm>
        </p:spPr>
        <p:txBody>
          <a:bodyPr vert="horz" lIns="91440" tIns="45720" rIns="91440" bIns="45720" rtlCol="0" anchor="t">
            <a:normAutofit/>
          </a:bodyPr>
          <a:lstStyle/>
          <a:p>
            <a:pPr algn="just">
              <a:lnSpc>
                <a:spcPct val="150000"/>
              </a:lnSpc>
              <a:buNone/>
              <a:tabLst>
                <a:tab pos="1170305" algn="l"/>
              </a:tabLst>
            </a:pPr>
            <a:r>
              <a:rPr lang="fr-FR" sz="1400" b="1">
                <a:solidFill>
                  <a:schemeClr val="tx2"/>
                </a:solidFill>
              </a:rPr>
              <a:t>Le PRIJ mobilise un accompagnement global : il permet de mobiliser un accompagnement social et professionnel</a:t>
            </a:r>
            <a:endParaRPr lang="fr-FR" sz="1400" b="1">
              <a:solidFill>
                <a:schemeClr val="tx2"/>
              </a:solidFill>
              <a:ea typeface="Verdana"/>
            </a:endParaRPr>
          </a:p>
          <a:p>
            <a:pPr marL="342900" indent="-342900" algn="just">
              <a:lnSpc>
                <a:spcPct val="150000"/>
              </a:lnSpc>
              <a:buFont typeface="Symbol" panose="05050102010706020507" pitchFamily="18" charset="2"/>
              <a:buChar char=""/>
              <a:tabLst>
                <a:tab pos="1170305" algn="l"/>
              </a:tabLst>
            </a:pPr>
            <a:r>
              <a:rPr lang="fr-FR" sz="1000"/>
              <a:t>Les jeunes sortants ont bénéficié selon leurs profils d’une ou plusieurs prestations pour faciliter leur parcours. Les jeunes accompagnés au long cours ont pu bénéficier </a:t>
            </a:r>
            <a:r>
              <a:rPr lang="fr-FR" sz="1000" b="1"/>
              <a:t>d’appuis diversifiés</a:t>
            </a:r>
            <a:r>
              <a:rPr lang="fr-FR" sz="1000"/>
              <a:t> tant sur le plan de l’insertion sociale que professionnelle. L’approche « globale » atteste ainsi de sa pertinence. </a:t>
            </a:r>
            <a:endParaRPr lang="fr-FR" sz="1600" b="1">
              <a:ea typeface="Verdana"/>
            </a:endParaRPr>
          </a:p>
        </p:txBody>
      </p:sp>
      <p:sp>
        <p:nvSpPr>
          <p:cNvPr id="5" name="Espace réservé du numéro de diapositive 4">
            <a:extLst>
              <a:ext uri="{FF2B5EF4-FFF2-40B4-BE49-F238E27FC236}">
                <a16:creationId xmlns="" xmlns:a16="http://schemas.microsoft.com/office/drawing/2014/main" id="{8705D528-9419-4EC9-B6F7-5A1023EBCD38}"/>
              </a:ext>
            </a:extLst>
          </p:cNvPr>
          <p:cNvSpPr>
            <a:spLocks noGrp="1"/>
          </p:cNvSpPr>
          <p:nvPr>
            <p:ph type="sldNum" sz="quarter" idx="12"/>
          </p:nvPr>
        </p:nvSpPr>
        <p:spPr/>
        <p:txBody>
          <a:bodyPr/>
          <a:lstStyle/>
          <a:p>
            <a:fld id="{0E0D0F04-7DDC-491A-913B-74CEEEE6DCC5}" type="slidenum">
              <a:rPr lang="fr-FR" smtClean="0">
                <a:solidFill>
                  <a:srgbClr val="164946"/>
                </a:solidFill>
              </a:rPr>
              <a:pPr/>
              <a:t>51</a:t>
            </a:fld>
            <a:endParaRPr lang="fr-FR">
              <a:solidFill>
                <a:srgbClr val="164946"/>
              </a:solidFill>
            </a:endParaRPr>
          </a:p>
        </p:txBody>
      </p:sp>
      <p:sp>
        <p:nvSpPr>
          <p:cNvPr id="9" name="Espace réservé du pied de page 1">
            <a:extLst>
              <a:ext uri="{FF2B5EF4-FFF2-40B4-BE49-F238E27FC236}">
                <a16:creationId xmlns="" xmlns:a16="http://schemas.microsoft.com/office/drawing/2014/main" id="{95FB82B9-746D-4934-B1DD-BFD21D5908E2}"/>
              </a:ext>
            </a:extLst>
          </p:cNvPr>
          <p:cNvSpPr>
            <a:spLocks noGrp="1"/>
          </p:cNvSpPr>
          <p:nvPr>
            <p:ph type="ftr" sz="quarter" idx="11"/>
          </p:nvPr>
        </p:nvSpPr>
        <p:spPr>
          <a:xfrm>
            <a:off x="425576" y="6356471"/>
            <a:ext cx="7727831" cy="365125"/>
          </a:xfrm>
        </p:spPr>
        <p:txBody>
          <a:bodyPr/>
          <a:lstStyle/>
          <a:p>
            <a:r>
              <a:rPr lang="fr-FR">
                <a:solidFill>
                  <a:srgbClr val="164946"/>
                </a:solidFill>
              </a:rPr>
              <a:t>Asdo études pour la Préfecture d’Île-de-France</a:t>
            </a:r>
          </a:p>
        </p:txBody>
      </p:sp>
      <p:pic>
        <p:nvPicPr>
          <p:cNvPr id="2" name="Image 5">
            <a:extLst>
              <a:ext uri="{FF2B5EF4-FFF2-40B4-BE49-F238E27FC236}">
                <a16:creationId xmlns="" xmlns:a16="http://schemas.microsoft.com/office/drawing/2014/main" id="{638B89E4-1180-4C82-A60A-37D8BE6B0F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8077" y="3220049"/>
            <a:ext cx="6088443" cy="2741688"/>
          </a:xfrm>
          <a:prstGeom prst="rect">
            <a:avLst/>
          </a:prstGeom>
        </p:spPr>
      </p:pic>
    </p:spTree>
    <p:extLst>
      <p:ext uri="{BB962C8B-B14F-4D97-AF65-F5344CB8AC3E}">
        <p14:creationId xmlns:p14="http://schemas.microsoft.com/office/powerpoint/2010/main" val="27270655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04321E9F-5701-4BF0-8831-2BFD3BA4FDFF}"/>
              </a:ext>
            </a:extLst>
          </p:cNvPr>
          <p:cNvSpPr>
            <a:spLocks noGrp="1"/>
          </p:cNvSpPr>
          <p:nvPr>
            <p:ph type="title"/>
          </p:nvPr>
        </p:nvSpPr>
        <p:spPr/>
        <p:txBody>
          <a:bodyPr>
            <a:normAutofit/>
          </a:bodyPr>
          <a:lstStyle/>
          <a:p>
            <a:r>
              <a:rPr lang="fr-FR" sz="3600"/>
              <a:t>Volet 2 – Quels types de sorties ? </a:t>
            </a:r>
          </a:p>
        </p:txBody>
      </p:sp>
      <p:sp>
        <p:nvSpPr>
          <p:cNvPr id="4" name="Espace réservé du contenu 3">
            <a:extLst>
              <a:ext uri="{FF2B5EF4-FFF2-40B4-BE49-F238E27FC236}">
                <a16:creationId xmlns="" xmlns:a16="http://schemas.microsoft.com/office/drawing/2014/main" id="{FEE761C9-C974-4483-982C-18A3587316A5}"/>
              </a:ext>
            </a:extLst>
          </p:cNvPr>
          <p:cNvSpPr>
            <a:spLocks noGrp="1"/>
          </p:cNvSpPr>
          <p:nvPr>
            <p:ph idx="1"/>
          </p:nvPr>
        </p:nvSpPr>
        <p:spPr>
          <a:xfrm>
            <a:off x="636408" y="1374871"/>
            <a:ext cx="9995543" cy="4263966"/>
          </a:xfrm>
        </p:spPr>
        <p:txBody>
          <a:bodyPr vert="horz" lIns="91440" tIns="45720" rIns="91440" bIns="45720" rtlCol="0" anchor="t">
            <a:normAutofit/>
          </a:bodyPr>
          <a:lstStyle/>
          <a:p>
            <a:pPr algn="just">
              <a:lnSpc>
                <a:spcPct val="150000"/>
              </a:lnSpc>
              <a:buNone/>
              <a:tabLst>
                <a:tab pos="1170305" algn="l"/>
              </a:tabLst>
            </a:pPr>
            <a:r>
              <a:rPr lang="fr-FR" sz="1400" b="1">
                <a:solidFill>
                  <a:schemeClr val="tx2"/>
                </a:solidFill>
                <a:ea typeface="Verdana"/>
              </a:rPr>
              <a:t>Des sorties vers l'emploi ET l'accès à la formation </a:t>
            </a:r>
          </a:p>
          <a:p>
            <a:pPr marL="342900" indent="-342900" algn="just">
              <a:lnSpc>
                <a:spcPct val="150000"/>
              </a:lnSpc>
              <a:buFont typeface="Symbol" panose="05050102010706020507" pitchFamily="18" charset="2"/>
              <a:buChar char=""/>
              <a:tabLst>
                <a:tab pos="1170305" algn="l"/>
              </a:tabLst>
            </a:pPr>
            <a:r>
              <a:rPr lang="fr-FR" sz="1100"/>
              <a:t>Les sorties positives sont très majoritairement marquées par </a:t>
            </a:r>
            <a:r>
              <a:rPr lang="fr-FR" sz="1100" b="1"/>
              <a:t>des accès à l’emploi « durable »</a:t>
            </a:r>
            <a:r>
              <a:rPr lang="fr-FR" sz="1100"/>
              <a:t>, ou par l’accès à des </a:t>
            </a:r>
            <a:r>
              <a:rPr lang="fr-FR" sz="1100" b="1"/>
              <a:t>formations qualifiantes </a:t>
            </a:r>
            <a:r>
              <a:rPr lang="fr-FR" sz="1100"/>
              <a:t>(et ce quasiment dans la même proportion). Ce dernier résultat est particulièrement encourageant notamment parce qu’il concerne des jeunes « décrocheurs ». Ici encore, selon le profil des jeunes, des solutions emploi ou formation sont trouvées.</a:t>
            </a:r>
            <a:r>
              <a:rPr lang="fr-FR" sz="1000"/>
              <a:t> </a:t>
            </a:r>
            <a:endParaRPr lang="fr-FR"/>
          </a:p>
          <a:p>
            <a:pPr marL="342900" indent="-342900" algn="just">
              <a:lnSpc>
                <a:spcPct val="150000"/>
              </a:lnSpc>
              <a:buFont typeface="Symbol" panose="05050102010706020507" pitchFamily="18" charset="2"/>
              <a:buChar char=""/>
              <a:tabLst>
                <a:tab pos="1170305" algn="l"/>
              </a:tabLst>
            </a:pPr>
            <a:endParaRPr lang="fr-FR" sz="1000">
              <a:ea typeface="Verdana"/>
            </a:endParaRPr>
          </a:p>
          <a:p>
            <a:pPr algn="just">
              <a:lnSpc>
                <a:spcPct val="150000"/>
              </a:lnSpc>
              <a:buNone/>
              <a:tabLst>
                <a:tab pos="1170305" algn="l"/>
              </a:tabLst>
            </a:pPr>
            <a:endParaRPr lang="fr-FR" sz="1000">
              <a:ea typeface="Verdana"/>
            </a:endParaRPr>
          </a:p>
        </p:txBody>
      </p:sp>
      <p:sp>
        <p:nvSpPr>
          <p:cNvPr id="5" name="Espace réservé du numéro de diapositive 4">
            <a:extLst>
              <a:ext uri="{FF2B5EF4-FFF2-40B4-BE49-F238E27FC236}">
                <a16:creationId xmlns="" xmlns:a16="http://schemas.microsoft.com/office/drawing/2014/main" id="{8705D528-9419-4EC9-B6F7-5A1023EBCD38}"/>
              </a:ext>
            </a:extLst>
          </p:cNvPr>
          <p:cNvSpPr>
            <a:spLocks noGrp="1"/>
          </p:cNvSpPr>
          <p:nvPr>
            <p:ph type="sldNum" sz="quarter" idx="12"/>
          </p:nvPr>
        </p:nvSpPr>
        <p:spPr/>
        <p:txBody>
          <a:bodyPr/>
          <a:lstStyle/>
          <a:p>
            <a:fld id="{0E0D0F04-7DDC-491A-913B-74CEEEE6DCC5}" type="slidenum">
              <a:rPr lang="fr-FR" smtClean="0">
                <a:solidFill>
                  <a:srgbClr val="164946"/>
                </a:solidFill>
              </a:rPr>
              <a:pPr/>
              <a:t>52</a:t>
            </a:fld>
            <a:endParaRPr lang="fr-FR">
              <a:solidFill>
                <a:srgbClr val="164946"/>
              </a:solidFill>
            </a:endParaRPr>
          </a:p>
        </p:txBody>
      </p:sp>
      <p:sp>
        <p:nvSpPr>
          <p:cNvPr id="9" name="Espace réservé du pied de page 1">
            <a:extLst>
              <a:ext uri="{FF2B5EF4-FFF2-40B4-BE49-F238E27FC236}">
                <a16:creationId xmlns="" xmlns:a16="http://schemas.microsoft.com/office/drawing/2014/main" id="{95FB82B9-746D-4934-B1DD-BFD21D5908E2}"/>
              </a:ext>
            </a:extLst>
          </p:cNvPr>
          <p:cNvSpPr>
            <a:spLocks noGrp="1"/>
          </p:cNvSpPr>
          <p:nvPr>
            <p:ph type="ftr" sz="quarter" idx="11"/>
          </p:nvPr>
        </p:nvSpPr>
        <p:spPr>
          <a:xfrm>
            <a:off x="425576" y="6356455"/>
            <a:ext cx="7727831" cy="365125"/>
          </a:xfrm>
        </p:spPr>
        <p:txBody>
          <a:bodyPr/>
          <a:lstStyle/>
          <a:p>
            <a:r>
              <a:rPr lang="fr-FR">
                <a:solidFill>
                  <a:srgbClr val="164946"/>
                </a:solidFill>
              </a:rPr>
              <a:t>Asdo études pour la Préfecture d’Île-de-France</a:t>
            </a:r>
          </a:p>
        </p:txBody>
      </p:sp>
      <p:pic>
        <p:nvPicPr>
          <p:cNvPr id="2" name="Image 5">
            <a:extLst>
              <a:ext uri="{FF2B5EF4-FFF2-40B4-BE49-F238E27FC236}">
                <a16:creationId xmlns="" xmlns:a16="http://schemas.microsoft.com/office/drawing/2014/main" id="{8F293C6F-6FFD-4AB9-AD76-F4B9408606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515" y="3503713"/>
            <a:ext cx="6277368" cy="2438854"/>
          </a:xfrm>
          <a:prstGeom prst="rect">
            <a:avLst/>
          </a:prstGeom>
        </p:spPr>
      </p:pic>
      <p:pic>
        <p:nvPicPr>
          <p:cNvPr id="6" name="Image 6">
            <a:extLst>
              <a:ext uri="{FF2B5EF4-FFF2-40B4-BE49-F238E27FC236}">
                <a16:creationId xmlns="" xmlns:a16="http://schemas.microsoft.com/office/drawing/2014/main" id="{C540E736-9586-4062-9321-C794D6323669}"/>
              </a:ext>
            </a:extLst>
          </p:cNvPr>
          <p:cNvPicPr>
            <a:picLocks noChangeAspect="1"/>
          </p:cNvPicPr>
          <p:nvPr/>
        </p:nvPicPr>
        <p:blipFill>
          <a:blip r:embed="rId3"/>
          <a:stretch>
            <a:fillRect/>
          </a:stretch>
        </p:blipFill>
        <p:spPr>
          <a:xfrm>
            <a:off x="7378246" y="3559737"/>
            <a:ext cx="3896905" cy="2336254"/>
          </a:xfrm>
          <a:prstGeom prst="rect">
            <a:avLst/>
          </a:prstGeom>
        </p:spPr>
      </p:pic>
    </p:spTree>
    <p:extLst>
      <p:ext uri="{BB962C8B-B14F-4D97-AF65-F5344CB8AC3E}">
        <p14:creationId xmlns:p14="http://schemas.microsoft.com/office/powerpoint/2010/main" val="39137856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04321E9F-5701-4BF0-8831-2BFD3BA4FDFF}"/>
              </a:ext>
            </a:extLst>
          </p:cNvPr>
          <p:cNvSpPr>
            <a:spLocks noGrp="1"/>
          </p:cNvSpPr>
          <p:nvPr>
            <p:ph type="title"/>
          </p:nvPr>
        </p:nvSpPr>
        <p:spPr/>
        <p:txBody>
          <a:bodyPr>
            <a:normAutofit/>
          </a:bodyPr>
          <a:lstStyle/>
          <a:p>
            <a:r>
              <a:rPr lang="fr-FR" sz="3600"/>
              <a:t>Volet 2 – Zoom sur l'apprentissage</a:t>
            </a:r>
          </a:p>
        </p:txBody>
      </p:sp>
      <p:sp>
        <p:nvSpPr>
          <p:cNvPr id="4" name="Espace réservé du contenu 3">
            <a:extLst>
              <a:ext uri="{FF2B5EF4-FFF2-40B4-BE49-F238E27FC236}">
                <a16:creationId xmlns="" xmlns:a16="http://schemas.microsoft.com/office/drawing/2014/main" id="{FEE761C9-C974-4483-982C-18A3587316A5}"/>
              </a:ext>
            </a:extLst>
          </p:cNvPr>
          <p:cNvSpPr>
            <a:spLocks noGrp="1"/>
          </p:cNvSpPr>
          <p:nvPr>
            <p:ph idx="1"/>
          </p:nvPr>
        </p:nvSpPr>
        <p:spPr>
          <a:xfrm>
            <a:off x="636408" y="1374871"/>
            <a:ext cx="9995543" cy="4263966"/>
          </a:xfrm>
        </p:spPr>
        <p:txBody>
          <a:bodyPr vert="horz" lIns="91440" tIns="45720" rIns="91440" bIns="45720" rtlCol="0" anchor="t">
            <a:normAutofit/>
          </a:bodyPr>
          <a:lstStyle/>
          <a:p>
            <a:pPr marL="342900" indent="-342900" algn="just">
              <a:lnSpc>
                <a:spcPct val="150000"/>
              </a:lnSpc>
              <a:buFont typeface="Symbol" panose="05050102010706020507" pitchFamily="18" charset="2"/>
              <a:buChar char=""/>
              <a:tabLst>
                <a:tab pos="1170305" algn="l"/>
              </a:tabLst>
            </a:pPr>
            <a:r>
              <a:rPr lang="fr-FR" sz="1400"/>
              <a:t>La préparation à l’alternance a concerné de nombreux jeunes sortants et surtout, elle se traduit pour </a:t>
            </a:r>
            <a:r>
              <a:rPr lang="fr-FR" sz="1400" b="1"/>
              <a:t>près de la moitié d’entre</a:t>
            </a:r>
            <a:r>
              <a:rPr lang="fr-FR" sz="1400"/>
              <a:t> eux par un contrat d’apprentissage ou de professionnalisation et ce en dépit des difficultés pour trouver une entreprise. </a:t>
            </a:r>
            <a:endParaRPr lang="fr-FR" sz="1600" b="1">
              <a:ea typeface="Verdana"/>
            </a:endParaRPr>
          </a:p>
        </p:txBody>
      </p:sp>
      <p:sp>
        <p:nvSpPr>
          <p:cNvPr id="5" name="Espace réservé du numéro de diapositive 4">
            <a:extLst>
              <a:ext uri="{FF2B5EF4-FFF2-40B4-BE49-F238E27FC236}">
                <a16:creationId xmlns="" xmlns:a16="http://schemas.microsoft.com/office/drawing/2014/main" id="{8705D528-9419-4EC9-B6F7-5A1023EBCD38}"/>
              </a:ext>
            </a:extLst>
          </p:cNvPr>
          <p:cNvSpPr>
            <a:spLocks noGrp="1"/>
          </p:cNvSpPr>
          <p:nvPr>
            <p:ph type="sldNum" sz="quarter" idx="12"/>
          </p:nvPr>
        </p:nvSpPr>
        <p:spPr/>
        <p:txBody>
          <a:bodyPr/>
          <a:lstStyle/>
          <a:p>
            <a:fld id="{0E0D0F04-7DDC-491A-913B-74CEEEE6DCC5}" type="slidenum">
              <a:rPr lang="fr-FR" smtClean="0">
                <a:solidFill>
                  <a:srgbClr val="164946"/>
                </a:solidFill>
              </a:rPr>
              <a:pPr/>
              <a:t>53</a:t>
            </a:fld>
            <a:endParaRPr lang="fr-FR">
              <a:solidFill>
                <a:srgbClr val="164946"/>
              </a:solidFill>
            </a:endParaRPr>
          </a:p>
        </p:txBody>
      </p:sp>
      <p:sp>
        <p:nvSpPr>
          <p:cNvPr id="9" name="Espace réservé du pied de page 1">
            <a:extLst>
              <a:ext uri="{FF2B5EF4-FFF2-40B4-BE49-F238E27FC236}">
                <a16:creationId xmlns="" xmlns:a16="http://schemas.microsoft.com/office/drawing/2014/main" id="{95FB82B9-746D-4934-B1DD-BFD21D5908E2}"/>
              </a:ext>
            </a:extLst>
          </p:cNvPr>
          <p:cNvSpPr>
            <a:spLocks noGrp="1"/>
          </p:cNvSpPr>
          <p:nvPr>
            <p:ph type="ftr" sz="quarter" idx="11"/>
          </p:nvPr>
        </p:nvSpPr>
        <p:spPr>
          <a:xfrm>
            <a:off x="425576" y="6356437"/>
            <a:ext cx="7727831" cy="365125"/>
          </a:xfrm>
        </p:spPr>
        <p:txBody>
          <a:bodyPr/>
          <a:lstStyle/>
          <a:p>
            <a:r>
              <a:rPr lang="fr-FR">
                <a:solidFill>
                  <a:srgbClr val="164946"/>
                </a:solidFill>
              </a:rPr>
              <a:t>Asdo études pour la Préfecture d’Île-de-France</a:t>
            </a:r>
          </a:p>
        </p:txBody>
      </p:sp>
      <p:sp>
        <p:nvSpPr>
          <p:cNvPr id="6" name="ZoneTexte 5">
            <a:extLst>
              <a:ext uri="{FF2B5EF4-FFF2-40B4-BE49-F238E27FC236}">
                <a16:creationId xmlns="" xmlns:a16="http://schemas.microsoft.com/office/drawing/2014/main" id="{8383DCAB-F5BE-4C2E-A372-9E532A45612B}"/>
              </a:ext>
            </a:extLst>
          </p:cNvPr>
          <p:cNvSpPr txBox="1"/>
          <p:nvPr/>
        </p:nvSpPr>
        <p:spPr>
          <a:xfrm>
            <a:off x="7927919" y="2926005"/>
            <a:ext cx="36576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fr-FR" sz="1600" b="1">
                <a:solidFill>
                  <a:srgbClr val="C45251"/>
                </a:solidFill>
              </a:rPr>
              <a:t>1 jeune sortant positivement sur 5 </a:t>
            </a:r>
            <a:r>
              <a:rPr lang="fr-FR" sz="1600">
                <a:solidFill>
                  <a:prstClr val="black"/>
                </a:solidFill>
              </a:rPr>
              <a:t>a bénéficié d'un coaching vers l'apprentissage </a:t>
            </a:r>
            <a:endParaRPr lang="fr-FR" sz="1600">
              <a:solidFill>
                <a:prstClr val="black"/>
              </a:solidFill>
              <a:ea typeface="Verdana"/>
            </a:endParaRPr>
          </a:p>
          <a:p>
            <a:pPr defTabSz="457200"/>
            <a:endParaRPr lang="fr-FR" sz="1600">
              <a:solidFill>
                <a:prstClr val="black"/>
              </a:solidFill>
              <a:ea typeface="Verdana"/>
            </a:endParaRPr>
          </a:p>
          <a:p>
            <a:pPr defTabSz="457200"/>
            <a:r>
              <a:rPr lang="fr-FR" sz="1600" b="1">
                <a:solidFill>
                  <a:srgbClr val="C45251"/>
                </a:solidFill>
                <a:ea typeface="Verdana"/>
              </a:rPr>
              <a:t>44%</a:t>
            </a:r>
            <a:r>
              <a:rPr lang="fr-FR" sz="1600">
                <a:solidFill>
                  <a:prstClr val="black"/>
                </a:solidFill>
                <a:ea typeface="Verdana"/>
              </a:rPr>
              <a:t> d'entre eux ont décroché un contrat d'apprentissage ou de professionnalisation</a:t>
            </a:r>
          </a:p>
          <a:p>
            <a:pPr defTabSz="457200"/>
            <a:endParaRPr lang="fr-FR" sz="1600">
              <a:solidFill>
                <a:prstClr val="black"/>
              </a:solidFill>
              <a:ea typeface="Verdana"/>
            </a:endParaRPr>
          </a:p>
          <a:p>
            <a:pPr defTabSz="457200"/>
            <a:endParaRPr lang="fr-FR" sz="1600">
              <a:solidFill>
                <a:prstClr val="black"/>
              </a:solidFill>
              <a:ea typeface="Verdana"/>
            </a:endParaRPr>
          </a:p>
        </p:txBody>
      </p:sp>
      <p:graphicFrame>
        <p:nvGraphicFramePr>
          <p:cNvPr id="15" name="Graphique 14">
            <a:extLst>
              <a:ext uri="{FF2B5EF4-FFF2-40B4-BE49-F238E27FC236}">
                <a16:creationId xmlns="" xmlns:a16="http://schemas.microsoft.com/office/drawing/2014/main" id="{71235EDE-52B2-4657-8055-548941DF685D}"/>
              </a:ext>
            </a:extLst>
          </p:cNvPr>
          <p:cNvGraphicFramePr>
            <a:graphicFrameLocks/>
          </p:cNvGraphicFramePr>
          <p:nvPr>
            <p:extLst>
              <p:ext uri="{D42A27DB-BD31-4B8C-83A1-F6EECF244321}">
                <p14:modId xmlns:p14="http://schemas.microsoft.com/office/powerpoint/2010/main" val="1388535813"/>
              </p:ext>
            </p:extLst>
          </p:nvPr>
        </p:nvGraphicFramePr>
        <p:xfrm>
          <a:off x="974448" y="2884919"/>
          <a:ext cx="6250696"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a:extLst>
              <a:ext uri="{FF2B5EF4-FFF2-40B4-BE49-F238E27FC236}">
                <a16:creationId xmlns="" xmlns:a16="http://schemas.microsoft.com/office/drawing/2014/main" id="{CABDADA1-CE2B-4AF3-855A-D957AE48F76F}"/>
              </a:ext>
            </a:extLst>
          </p:cNvPr>
          <p:cNvSpPr/>
          <p:nvPr/>
        </p:nvSpPr>
        <p:spPr>
          <a:xfrm>
            <a:off x="1052946" y="2669518"/>
            <a:ext cx="5655172" cy="727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800">
              <a:solidFill>
                <a:prstClr val="white"/>
              </a:solidFill>
            </a:endParaRPr>
          </a:p>
        </p:txBody>
      </p:sp>
      <p:sp>
        <p:nvSpPr>
          <p:cNvPr id="17" name="ZoneTexte 16">
            <a:extLst>
              <a:ext uri="{FF2B5EF4-FFF2-40B4-BE49-F238E27FC236}">
                <a16:creationId xmlns="" xmlns:a16="http://schemas.microsoft.com/office/drawing/2014/main" id="{EEAAC5D3-08C0-404C-B14D-AA5C6FF43551}"/>
              </a:ext>
            </a:extLst>
          </p:cNvPr>
          <p:cNvSpPr txBox="1"/>
          <p:nvPr/>
        </p:nvSpPr>
        <p:spPr>
          <a:xfrm>
            <a:off x="1057040" y="2880495"/>
            <a:ext cx="63025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r>
              <a:rPr lang="fr-FR" sz="1200">
                <a:solidFill>
                  <a:prstClr val="black"/>
                </a:solidFill>
              </a:rPr>
              <a:t>Répartition des jeunes en contrat d'apprentissage/professionnalisation par niveau de diplôme</a:t>
            </a:r>
            <a:endParaRPr lang="fr-FR" sz="1200">
              <a:solidFill>
                <a:prstClr val="black"/>
              </a:solidFill>
              <a:ea typeface="Verdana"/>
            </a:endParaRPr>
          </a:p>
        </p:txBody>
      </p:sp>
      <p:sp>
        <p:nvSpPr>
          <p:cNvPr id="18" name="ZoneTexte 17">
            <a:extLst>
              <a:ext uri="{FF2B5EF4-FFF2-40B4-BE49-F238E27FC236}">
                <a16:creationId xmlns="" xmlns:a16="http://schemas.microsoft.com/office/drawing/2014/main" id="{98FC60F4-710E-45EC-B5FD-749903BDF939}"/>
              </a:ext>
            </a:extLst>
          </p:cNvPr>
          <p:cNvSpPr txBox="1"/>
          <p:nvPr/>
        </p:nvSpPr>
        <p:spPr>
          <a:xfrm>
            <a:off x="4245159" y="3986810"/>
            <a:ext cx="36576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fr-FR" sz="1200" b="1">
                <a:solidFill>
                  <a:prstClr val="white"/>
                </a:solidFill>
              </a:rPr>
              <a:t>32%</a:t>
            </a:r>
            <a:endParaRPr lang="fr-FR" sz="1200" b="1">
              <a:solidFill>
                <a:prstClr val="white"/>
              </a:solidFill>
              <a:ea typeface="Verdana"/>
            </a:endParaRPr>
          </a:p>
        </p:txBody>
      </p:sp>
      <p:sp>
        <p:nvSpPr>
          <p:cNvPr id="20" name="ZoneTexte 19">
            <a:extLst>
              <a:ext uri="{FF2B5EF4-FFF2-40B4-BE49-F238E27FC236}">
                <a16:creationId xmlns="" xmlns:a16="http://schemas.microsoft.com/office/drawing/2014/main" id="{69846700-E256-4255-AFD5-79A119B51BB2}"/>
              </a:ext>
            </a:extLst>
          </p:cNvPr>
          <p:cNvSpPr txBox="1"/>
          <p:nvPr/>
        </p:nvSpPr>
        <p:spPr>
          <a:xfrm>
            <a:off x="4005852" y="4525328"/>
            <a:ext cx="36576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fr-FR" sz="1200" b="1">
                <a:solidFill>
                  <a:prstClr val="white"/>
                </a:solidFill>
              </a:rPr>
              <a:t>21%</a:t>
            </a:r>
            <a:endParaRPr lang="fr-FR" sz="1200" b="1">
              <a:solidFill>
                <a:prstClr val="white"/>
              </a:solidFill>
              <a:ea typeface="Verdana"/>
            </a:endParaRPr>
          </a:p>
        </p:txBody>
      </p:sp>
      <p:sp>
        <p:nvSpPr>
          <p:cNvPr id="21" name="ZoneTexte 20">
            <a:extLst>
              <a:ext uri="{FF2B5EF4-FFF2-40B4-BE49-F238E27FC236}">
                <a16:creationId xmlns="" xmlns:a16="http://schemas.microsoft.com/office/drawing/2014/main" id="{73AF5501-D9CC-411E-BB3F-638F10009AA7}"/>
              </a:ext>
            </a:extLst>
          </p:cNvPr>
          <p:cNvSpPr txBox="1"/>
          <p:nvPr/>
        </p:nvSpPr>
        <p:spPr>
          <a:xfrm>
            <a:off x="3224959" y="4251386"/>
            <a:ext cx="36576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fr-FR" sz="1200" b="1">
                <a:solidFill>
                  <a:prstClr val="white"/>
                </a:solidFill>
              </a:rPr>
              <a:t>34%</a:t>
            </a:r>
            <a:endParaRPr lang="fr-FR" sz="1200" b="1">
              <a:solidFill>
                <a:prstClr val="white"/>
              </a:solidFill>
              <a:ea typeface="Verdana"/>
            </a:endParaRPr>
          </a:p>
        </p:txBody>
      </p:sp>
      <p:sp>
        <p:nvSpPr>
          <p:cNvPr id="22" name="ZoneTexte 21">
            <a:extLst>
              <a:ext uri="{FF2B5EF4-FFF2-40B4-BE49-F238E27FC236}">
                <a16:creationId xmlns="" xmlns:a16="http://schemas.microsoft.com/office/drawing/2014/main" id="{D3F17F42-20AD-4616-85FB-1FA235384305}"/>
              </a:ext>
            </a:extLst>
          </p:cNvPr>
          <p:cNvSpPr txBox="1"/>
          <p:nvPr/>
        </p:nvSpPr>
        <p:spPr>
          <a:xfrm>
            <a:off x="3413884" y="3703415"/>
            <a:ext cx="36576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fr-FR" sz="1200" b="1">
                <a:solidFill>
                  <a:prstClr val="white"/>
                </a:solidFill>
              </a:rPr>
              <a:t>13%</a:t>
            </a:r>
            <a:endParaRPr lang="fr-FR" sz="1200" b="1">
              <a:solidFill>
                <a:prstClr val="white"/>
              </a:solidFill>
              <a:ea typeface="Verdana"/>
            </a:endParaRPr>
          </a:p>
        </p:txBody>
      </p:sp>
    </p:spTree>
    <p:extLst>
      <p:ext uri="{BB962C8B-B14F-4D97-AF65-F5344CB8AC3E}">
        <p14:creationId xmlns:p14="http://schemas.microsoft.com/office/powerpoint/2010/main" val="23025319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04321E9F-5701-4BF0-8831-2BFD3BA4FDFF}"/>
              </a:ext>
            </a:extLst>
          </p:cNvPr>
          <p:cNvSpPr>
            <a:spLocks noGrp="1"/>
          </p:cNvSpPr>
          <p:nvPr>
            <p:ph type="title"/>
          </p:nvPr>
        </p:nvSpPr>
        <p:spPr/>
        <p:txBody>
          <a:bodyPr>
            <a:normAutofit/>
          </a:bodyPr>
          <a:lstStyle/>
          <a:p>
            <a:r>
              <a:rPr lang="fr-FR" sz="3600"/>
              <a:t>Volet 2 – Quel facteurs de succès selon les référents ?</a:t>
            </a:r>
          </a:p>
        </p:txBody>
      </p:sp>
      <p:sp>
        <p:nvSpPr>
          <p:cNvPr id="4" name="Espace réservé du contenu 3">
            <a:extLst>
              <a:ext uri="{FF2B5EF4-FFF2-40B4-BE49-F238E27FC236}">
                <a16:creationId xmlns="" xmlns:a16="http://schemas.microsoft.com/office/drawing/2014/main" id="{FEE761C9-C974-4483-982C-18A3587316A5}"/>
              </a:ext>
            </a:extLst>
          </p:cNvPr>
          <p:cNvSpPr>
            <a:spLocks noGrp="1"/>
          </p:cNvSpPr>
          <p:nvPr>
            <p:ph idx="1"/>
          </p:nvPr>
        </p:nvSpPr>
        <p:spPr>
          <a:xfrm>
            <a:off x="636405" y="1374871"/>
            <a:ext cx="10889789" cy="5085792"/>
          </a:xfrm>
        </p:spPr>
        <p:txBody>
          <a:bodyPr vert="horz" lIns="91440" tIns="45720" rIns="91440" bIns="45720" rtlCol="0" anchor="t">
            <a:normAutofit/>
          </a:bodyPr>
          <a:lstStyle/>
          <a:p>
            <a:pPr algn="just">
              <a:lnSpc>
                <a:spcPct val="150000"/>
              </a:lnSpc>
              <a:buNone/>
              <a:tabLst>
                <a:tab pos="1170305" algn="l"/>
              </a:tabLst>
            </a:pPr>
            <a:r>
              <a:rPr lang="fr-FR" sz="1600" b="1">
                <a:solidFill>
                  <a:schemeClr val="tx2"/>
                </a:solidFill>
                <a:ea typeface="Verdana"/>
              </a:rPr>
              <a:t>Des facteurs de réussite multifactoriels, correspondant à l'ADN du PRIJ </a:t>
            </a:r>
          </a:p>
          <a:p>
            <a:pPr algn="just">
              <a:buNone/>
              <a:tabLst>
                <a:tab pos="1170305" algn="l"/>
              </a:tabLst>
            </a:pPr>
            <a:r>
              <a:rPr lang="fr-FR" sz="1200">
                <a:ea typeface="+mn-lt"/>
                <a:cs typeface="+mn-lt"/>
              </a:rPr>
              <a:t>Les référents des jeunes en sortie positive mettent en exergue des </a:t>
            </a:r>
            <a:r>
              <a:rPr lang="fr-FR" sz="1200" b="1">
                <a:ea typeface="+mn-lt"/>
                <a:cs typeface="+mn-lt"/>
              </a:rPr>
              <a:t>éléments décisif</a:t>
            </a:r>
            <a:r>
              <a:rPr lang="fr-FR" sz="1200">
                <a:ea typeface="+mn-lt"/>
                <a:cs typeface="+mn-lt"/>
              </a:rPr>
              <a:t>s dans la réussite des jeunes suivis par le PRIJ : </a:t>
            </a:r>
          </a:p>
          <a:p>
            <a:pPr algn="just">
              <a:buNone/>
              <a:tabLst>
                <a:tab pos="1170305" algn="l"/>
              </a:tabLst>
            </a:pPr>
            <a:r>
              <a:rPr lang="fr-FR" sz="1200">
                <a:ea typeface="+mn-lt"/>
                <a:cs typeface="+mn-lt"/>
              </a:rPr>
              <a:t>-</a:t>
            </a:r>
            <a:r>
              <a:rPr lang="fr-FR" sz="1200" b="1">
                <a:solidFill>
                  <a:schemeClr val="accent2"/>
                </a:solidFill>
                <a:ea typeface="+mn-lt"/>
                <a:cs typeface="+mn-lt"/>
              </a:rPr>
              <a:t> La dimension partenariale permise par le PRIJ </a:t>
            </a:r>
            <a:r>
              <a:rPr lang="fr-FR" sz="1200">
                <a:ea typeface="+mn-lt"/>
                <a:cs typeface="+mn-lt"/>
              </a:rPr>
              <a:t>: l’importance de la </a:t>
            </a:r>
            <a:r>
              <a:rPr lang="fr-FR" sz="1200" b="1">
                <a:ea typeface="+mn-lt"/>
                <a:cs typeface="+mn-lt"/>
              </a:rPr>
              <a:t>qualité du maillage partenarial</a:t>
            </a:r>
            <a:r>
              <a:rPr lang="fr-FR" sz="1200">
                <a:ea typeface="+mn-lt"/>
                <a:cs typeface="+mn-lt"/>
              </a:rPr>
              <a:t> pour répondre aux problématiques plurielles ;</a:t>
            </a:r>
          </a:p>
          <a:p>
            <a:pPr algn="just">
              <a:buNone/>
              <a:tabLst>
                <a:tab pos="1170305" algn="l"/>
              </a:tabLst>
            </a:pPr>
            <a:r>
              <a:rPr lang="fr-FR" sz="1200">
                <a:ea typeface="+mn-lt"/>
                <a:cs typeface="+mn-lt"/>
              </a:rPr>
              <a:t>- </a:t>
            </a:r>
            <a:r>
              <a:rPr lang="fr-FR" sz="1200" b="1">
                <a:solidFill>
                  <a:schemeClr val="accent2"/>
                </a:solidFill>
                <a:ea typeface="+mn-lt"/>
                <a:cs typeface="+mn-lt"/>
              </a:rPr>
              <a:t>L'approche sur-mesure permise par le PRIJ : </a:t>
            </a:r>
            <a:r>
              <a:rPr lang="fr-FR" sz="1200">
                <a:ea typeface="+mn-lt"/>
                <a:cs typeface="+mn-lt"/>
              </a:rPr>
              <a:t>le </a:t>
            </a:r>
            <a:r>
              <a:rPr lang="fr-FR" sz="1200" b="1">
                <a:ea typeface="+mn-lt"/>
                <a:cs typeface="+mn-lt"/>
              </a:rPr>
              <a:t>caractère individualisé</a:t>
            </a:r>
            <a:r>
              <a:rPr lang="fr-FR" sz="1200">
                <a:ea typeface="+mn-lt"/>
                <a:cs typeface="+mn-lt"/>
              </a:rPr>
              <a:t> des suivis mis en œuvre au sein du PRIJ pour mettre en place un accompagnement et des </a:t>
            </a:r>
            <a:r>
              <a:rPr lang="fr-FR" sz="1200" b="1">
                <a:ea typeface="+mn-lt"/>
                <a:cs typeface="+mn-lt"/>
              </a:rPr>
              <a:t>projets personnalisés</a:t>
            </a:r>
            <a:r>
              <a:rPr lang="fr-FR" sz="1200">
                <a:ea typeface="+mn-lt"/>
                <a:cs typeface="+mn-lt"/>
              </a:rPr>
              <a:t>.</a:t>
            </a:r>
          </a:p>
          <a:p>
            <a:pPr algn="just">
              <a:buNone/>
              <a:tabLst>
                <a:tab pos="1170305" algn="l"/>
              </a:tabLst>
            </a:pPr>
            <a:r>
              <a:rPr lang="fr-FR" sz="1200">
                <a:ea typeface="+mn-lt"/>
                <a:cs typeface="+mn-lt"/>
              </a:rPr>
              <a:t>- Des jeunes </a:t>
            </a:r>
            <a:r>
              <a:rPr lang="fr-FR" sz="1200" b="1">
                <a:solidFill>
                  <a:schemeClr val="accent2"/>
                </a:solidFill>
                <a:ea typeface="+mn-lt"/>
                <a:cs typeface="+mn-lt"/>
              </a:rPr>
              <a:t>impliqués et motivés dans leurs parcours </a:t>
            </a:r>
          </a:p>
          <a:p>
            <a:pPr algn="just">
              <a:buNone/>
              <a:tabLst>
                <a:tab pos="1170305" algn="l"/>
              </a:tabLst>
            </a:pPr>
            <a:r>
              <a:rPr lang="fr-FR" sz="1200">
                <a:ea typeface="+mn-lt"/>
                <a:cs typeface="+mn-lt"/>
              </a:rPr>
              <a:t>- </a:t>
            </a:r>
            <a:r>
              <a:rPr lang="fr-FR" sz="1200" b="1">
                <a:solidFill>
                  <a:schemeClr val="accent2"/>
                </a:solidFill>
                <a:ea typeface="+mn-lt"/>
                <a:cs typeface="+mn-lt"/>
              </a:rPr>
              <a:t>L'importance de la relation entre le jeune et son référent </a:t>
            </a:r>
            <a:r>
              <a:rPr lang="fr-FR" sz="1200">
                <a:ea typeface="+mn-lt"/>
                <a:cs typeface="+mn-lt"/>
              </a:rPr>
              <a:t>(un accompagnement régulier, une implication des référents, la création d'un lien de confiance)</a:t>
            </a:r>
          </a:p>
          <a:p>
            <a:pPr algn="just">
              <a:buNone/>
              <a:tabLst>
                <a:tab pos="1170305" algn="l"/>
              </a:tabLst>
            </a:pPr>
            <a:r>
              <a:rPr lang="fr-FR" sz="1200">
                <a:ea typeface="Verdana"/>
              </a:rPr>
              <a:t>- Un travail important des référents pour </a:t>
            </a:r>
            <a:r>
              <a:rPr lang="fr-FR" sz="1200" b="1">
                <a:solidFill>
                  <a:schemeClr val="accent2"/>
                </a:solidFill>
                <a:ea typeface="Verdana"/>
              </a:rPr>
              <a:t>valoriser les jeunes,</a:t>
            </a:r>
            <a:r>
              <a:rPr lang="fr-FR" sz="1200">
                <a:ea typeface="Verdana"/>
              </a:rPr>
              <a:t> permettant de leur redonner confiance </a:t>
            </a:r>
          </a:p>
          <a:p>
            <a:pPr algn="just">
              <a:buNone/>
              <a:tabLst>
                <a:tab pos="1170305" algn="l"/>
              </a:tabLst>
            </a:pPr>
            <a:r>
              <a:rPr lang="fr-FR" sz="1200">
                <a:ea typeface="+mn-lt"/>
                <a:cs typeface="+mn-lt"/>
              </a:rPr>
              <a:t>- La mobilisation de la </a:t>
            </a:r>
            <a:r>
              <a:rPr lang="fr-FR" sz="1200" b="1">
                <a:solidFill>
                  <a:schemeClr val="accent2"/>
                </a:solidFill>
                <a:ea typeface="+mn-lt"/>
                <a:cs typeface="+mn-lt"/>
              </a:rPr>
              <a:t>"boite à outil PRIJ" </a:t>
            </a:r>
            <a:r>
              <a:rPr lang="fr-FR" sz="1200">
                <a:ea typeface="+mn-lt"/>
                <a:cs typeface="+mn-lt"/>
              </a:rPr>
              <a:t>: mobilisation de prestations et aides adaptées</a:t>
            </a:r>
            <a:endParaRPr lang="fr-FR" sz="1200">
              <a:ea typeface="Verdana"/>
            </a:endParaRPr>
          </a:p>
          <a:p>
            <a:pPr algn="just">
              <a:buNone/>
              <a:tabLst>
                <a:tab pos="1170305" algn="l"/>
              </a:tabLst>
            </a:pPr>
            <a:endParaRPr lang="fr-FR" sz="1000">
              <a:ea typeface="+mn-lt"/>
              <a:cs typeface="+mn-lt"/>
            </a:endParaRPr>
          </a:p>
          <a:p>
            <a:pPr algn="just">
              <a:lnSpc>
                <a:spcPct val="150000"/>
              </a:lnSpc>
              <a:buNone/>
              <a:tabLst>
                <a:tab pos="1170305" algn="l"/>
              </a:tabLst>
            </a:pPr>
            <a:endParaRPr lang="fr-FR" sz="1000">
              <a:ea typeface="Verdana"/>
            </a:endParaRPr>
          </a:p>
          <a:p>
            <a:pPr marL="342900" indent="-342900" algn="just">
              <a:lnSpc>
                <a:spcPct val="150000"/>
              </a:lnSpc>
              <a:buFont typeface="Symbol" panose="05050102010706020507" pitchFamily="18" charset="2"/>
              <a:buChar char=""/>
              <a:tabLst>
                <a:tab pos="1170305" algn="l"/>
              </a:tabLst>
            </a:pPr>
            <a:endParaRPr lang="fr-FR" sz="1000">
              <a:ea typeface="Verdana"/>
            </a:endParaRPr>
          </a:p>
          <a:p>
            <a:pPr algn="just">
              <a:lnSpc>
                <a:spcPct val="150000"/>
              </a:lnSpc>
              <a:buNone/>
              <a:tabLst>
                <a:tab pos="1170305" algn="l"/>
              </a:tabLst>
            </a:pPr>
            <a:endParaRPr lang="fr-FR" sz="1000">
              <a:ea typeface="Verdana"/>
            </a:endParaRPr>
          </a:p>
        </p:txBody>
      </p:sp>
      <p:sp>
        <p:nvSpPr>
          <p:cNvPr id="5" name="Espace réservé du numéro de diapositive 4">
            <a:extLst>
              <a:ext uri="{FF2B5EF4-FFF2-40B4-BE49-F238E27FC236}">
                <a16:creationId xmlns="" xmlns:a16="http://schemas.microsoft.com/office/drawing/2014/main" id="{8705D528-9419-4EC9-B6F7-5A1023EBCD38}"/>
              </a:ext>
            </a:extLst>
          </p:cNvPr>
          <p:cNvSpPr>
            <a:spLocks noGrp="1"/>
          </p:cNvSpPr>
          <p:nvPr>
            <p:ph type="sldNum" sz="quarter" idx="12"/>
          </p:nvPr>
        </p:nvSpPr>
        <p:spPr/>
        <p:txBody>
          <a:bodyPr/>
          <a:lstStyle/>
          <a:p>
            <a:fld id="{0E0D0F04-7DDC-491A-913B-74CEEEE6DCC5}" type="slidenum">
              <a:rPr lang="fr-FR" smtClean="0">
                <a:solidFill>
                  <a:srgbClr val="164946"/>
                </a:solidFill>
              </a:rPr>
              <a:pPr/>
              <a:t>54</a:t>
            </a:fld>
            <a:endParaRPr lang="fr-FR">
              <a:solidFill>
                <a:srgbClr val="164946"/>
              </a:solidFill>
            </a:endParaRPr>
          </a:p>
        </p:txBody>
      </p:sp>
      <p:sp>
        <p:nvSpPr>
          <p:cNvPr id="9" name="Espace réservé du pied de page 1">
            <a:extLst>
              <a:ext uri="{FF2B5EF4-FFF2-40B4-BE49-F238E27FC236}">
                <a16:creationId xmlns="" xmlns:a16="http://schemas.microsoft.com/office/drawing/2014/main" id="{95FB82B9-746D-4934-B1DD-BFD21D5908E2}"/>
              </a:ext>
            </a:extLst>
          </p:cNvPr>
          <p:cNvSpPr>
            <a:spLocks noGrp="1"/>
          </p:cNvSpPr>
          <p:nvPr>
            <p:ph type="ftr" sz="quarter" idx="11"/>
          </p:nvPr>
        </p:nvSpPr>
        <p:spPr>
          <a:xfrm>
            <a:off x="425576" y="6356417"/>
            <a:ext cx="7727831" cy="365125"/>
          </a:xfrm>
        </p:spPr>
        <p:txBody>
          <a:bodyPr/>
          <a:lstStyle/>
          <a:p>
            <a:r>
              <a:rPr lang="fr-FR">
                <a:solidFill>
                  <a:srgbClr val="164946"/>
                </a:solidFill>
              </a:rPr>
              <a:t>Asdo études pour la Préfecture d’Île-de-France</a:t>
            </a:r>
          </a:p>
        </p:txBody>
      </p:sp>
    </p:spTree>
    <p:extLst>
      <p:ext uri="{BB962C8B-B14F-4D97-AF65-F5344CB8AC3E}">
        <p14:creationId xmlns:p14="http://schemas.microsoft.com/office/powerpoint/2010/main" val="37566405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 xmlns:a16="http://schemas.microsoft.com/office/drawing/2014/main" id="{04321E9F-5701-4BF0-8831-2BFD3BA4FDFF}"/>
              </a:ext>
            </a:extLst>
          </p:cNvPr>
          <p:cNvSpPr>
            <a:spLocks noGrp="1"/>
          </p:cNvSpPr>
          <p:nvPr>
            <p:ph type="title"/>
          </p:nvPr>
        </p:nvSpPr>
        <p:spPr/>
        <p:txBody>
          <a:bodyPr>
            <a:normAutofit/>
          </a:bodyPr>
          <a:lstStyle/>
          <a:p>
            <a:r>
              <a:rPr lang="fr-FR" sz="3600"/>
              <a:t>Volet 2 – des questions en suspens</a:t>
            </a:r>
          </a:p>
        </p:txBody>
      </p:sp>
      <p:sp>
        <p:nvSpPr>
          <p:cNvPr id="4" name="Espace réservé du contenu 3">
            <a:extLst>
              <a:ext uri="{FF2B5EF4-FFF2-40B4-BE49-F238E27FC236}">
                <a16:creationId xmlns="" xmlns:a16="http://schemas.microsoft.com/office/drawing/2014/main" id="{FEE761C9-C974-4483-982C-18A3587316A5}"/>
              </a:ext>
            </a:extLst>
          </p:cNvPr>
          <p:cNvSpPr>
            <a:spLocks noGrp="1"/>
          </p:cNvSpPr>
          <p:nvPr>
            <p:ph idx="1"/>
          </p:nvPr>
        </p:nvSpPr>
        <p:spPr>
          <a:xfrm>
            <a:off x="636408" y="1374871"/>
            <a:ext cx="9995543" cy="4263966"/>
          </a:xfrm>
        </p:spPr>
        <p:txBody>
          <a:bodyPr vert="horz" lIns="91440" tIns="45720" rIns="91440" bIns="45720" rtlCol="0" anchor="t">
            <a:normAutofit/>
          </a:bodyPr>
          <a:lstStyle/>
          <a:p>
            <a:pPr>
              <a:spcBef>
                <a:spcPts val="0"/>
              </a:spcBef>
            </a:pPr>
            <a:r>
              <a:rPr lang="fr-FR" sz="1800">
                <a:latin typeface="Calibri"/>
                <a:cs typeface="Calibri"/>
              </a:rPr>
              <a:t> Les questions qui se posent au vu de la méthode :</a:t>
            </a:r>
            <a:endParaRPr lang="fr-FR" sz="1800">
              <a:effectLst/>
              <a:latin typeface="Calibri"/>
              <a:cs typeface="Calibri"/>
            </a:endParaRPr>
          </a:p>
          <a:p>
            <a:pPr lvl="1" algn="just" fontAlgn="ctr">
              <a:spcBef>
                <a:spcPts val="0"/>
              </a:spcBef>
            </a:pPr>
            <a:r>
              <a:rPr lang="fr-FR" sz="1400">
                <a:latin typeface="Calibri"/>
                <a:cs typeface="Calibri"/>
              </a:rPr>
              <a:t> </a:t>
            </a:r>
            <a:r>
              <a:rPr lang="fr-FR" sz="1400">
                <a:effectLst/>
                <a:latin typeface="Calibri"/>
                <a:cs typeface="Calibri"/>
              </a:rPr>
              <a:t>Ces résultats, s’ils représentent une photographie</a:t>
            </a:r>
            <a:r>
              <a:rPr lang="fr-FR" sz="1400">
                <a:latin typeface="Calibri"/>
                <a:cs typeface="Calibri"/>
              </a:rPr>
              <a:t> à un instant T des sorties positives, </a:t>
            </a:r>
            <a:r>
              <a:rPr lang="fr-FR" sz="1400">
                <a:effectLst/>
                <a:latin typeface="Calibri"/>
                <a:cs typeface="Calibri"/>
              </a:rPr>
              <a:t> ne préjugent pas de la durabilité de l’insertion</a:t>
            </a:r>
            <a:r>
              <a:rPr lang="fr-FR" sz="1400">
                <a:latin typeface="Calibri"/>
                <a:cs typeface="Calibri"/>
              </a:rPr>
              <a:t> </a:t>
            </a:r>
            <a:endParaRPr lang="fr-FR" sz="1400">
              <a:effectLst/>
              <a:latin typeface="Calibri" panose="020F0502020204030204" pitchFamily="34" charset="0"/>
              <a:cs typeface="Calibri"/>
            </a:endParaRPr>
          </a:p>
          <a:p>
            <a:pPr lvl="1" algn="just" fontAlgn="ctr">
              <a:spcBef>
                <a:spcPts val="0"/>
              </a:spcBef>
            </a:pPr>
            <a:r>
              <a:rPr lang="fr-FR" sz="1400">
                <a:latin typeface="Calibri"/>
                <a:cs typeface="Calibri"/>
              </a:rPr>
              <a:t> </a:t>
            </a:r>
            <a:r>
              <a:rPr lang="fr-FR" sz="1400">
                <a:effectLst/>
                <a:latin typeface="Calibri"/>
                <a:cs typeface="Calibri"/>
              </a:rPr>
              <a:t>En se centrant sur les sorties positives et faute d'avoir un référentiel</a:t>
            </a:r>
            <a:r>
              <a:rPr lang="fr-FR" sz="1400">
                <a:latin typeface="Calibri"/>
                <a:cs typeface="Calibri"/>
              </a:rPr>
              <a:t> </a:t>
            </a:r>
            <a:r>
              <a:rPr lang="fr-FR" sz="1400">
                <a:effectLst/>
                <a:latin typeface="Calibri"/>
                <a:cs typeface="Calibri"/>
              </a:rPr>
              <a:t>population mère, </a:t>
            </a:r>
            <a:r>
              <a:rPr lang="fr-FR" sz="1400">
                <a:latin typeface="Calibri"/>
                <a:cs typeface="Calibri"/>
              </a:rPr>
              <a:t>des interrogations quant </a:t>
            </a:r>
            <a:r>
              <a:rPr lang="fr-FR" sz="1400">
                <a:effectLst/>
                <a:latin typeface="Calibri"/>
                <a:cs typeface="Calibri"/>
              </a:rPr>
              <a:t>à</a:t>
            </a:r>
            <a:r>
              <a:rPr lang="fr-FR" sz="1400">
                <a:latin typeface="Calibri"/>
                <a:cs typeface="Calibri"/>
              </a:rPr>
              <a:t> la bonne prise en compte des</a:t>
            </a:r>
            <a:r>
              <a:rPr lang="fr-FR" sz="1400">
                <a:effectLst/>
                <a:latin typeface="Calibri"/>
                <a:cs typeface="Calibri"/>
              </a:rPr>
              <a:t> publics </a:t>
            </a:r>
            <a:r>
              <a:rPr lang="fr-FR" sz="1400">
                <a:latin typeface="Calibri"/>
                <a:cs typeface="Calibri"/>
              </a:rPr>
              <a:t>les</a:t>
            </a:r>
            <a:r>
              <a:rPr lang="fr-FR" sz="1400">
                <a:effectLst/>
                <a:latin typeface="Calibri"/>
                <a:cs typeface="Calibri"/>
              </a:rPr>
              <a:t> </a:t>
            </a:r>
            <a:r>
              <a:rPr lang="fr-FR" sz="1400">
                <a:latin typeface="Calibri"/>
                <a:cs typeface="Calibri"/>
              </a:rPr>
              <a:t>plus </a:t>
            </a:r>
            <a:r>
              <a:rPr lang="fr-FR" sz="1400">
                <a:effectLst/>
                <a:latin typeface="Calibri"/>
                <a:cs typeface="Calibri"/>
              </a:rPr>
              <a:t>éloignés de l’emploi.</a:t>
            </a:r>
            <a:r>
              <a:rPr lang="fr-FR" sz="1400">
                <a:latin typeface="Calibri"/>
                <a:cs typeface="Calibri"/>
              </a:rPr>
              <a:t> </a:t>
            </a:r>
            <a:endParaRPr lang="fr-FR" sz="1400">
              <a:effectLst/>
              <a:latin typeface="Calibri" panose="020F0502020204030204" pitchFamily="34" charset="0"/>
              <a:cs typeface="Calibri"/>
            </a:endParaRPr>
          </a:p>
          <a:p>
            <a:pPr lvl="1" algn="just">
              <a:spcBef>
                <a:spcPts val="0"/>
              </a:spcBef>
            </a:pPr>
            <a:r>
              <a:rPr lang="fr-FR" sz="1400">
                <a:latin typeface="Calibri"/>
                <a:cs typeface="Calibri"/>
              </a:rPr>
              <a:t> Quelques indicateurs mobilisables : le nombre et le type de problématiques, la durée de l'accompagnement </a:t>
            </a:r>
            <a:endParaRPr lang="fr-FR" sz="1400">
              <a:latin typeface="Calibri" panose="020F0502020204030204" pitchFamily="34" charset="0"/>
              <a:cs typeface="Calibri" panose="020F0502020204030204" pitchFamily="34" charset="0"/>
            </a:endParaRPr>
          </a:p>
          <a:p>
            <a:pPr lvl="1" fontAlgn="ctr">
              <a:spcBef>
                <a:spcPts val="0"/>
              </a:spcBef>
              <a:buNone/>
            </a:pPr>
            <a:endParaRPr lang="fr-FR" sz="1400">
              <a:effectLst/>
              <a:latin typeface="Calibri" panose="020F0502020204030204" pitchFamily="34" charset="0"/>
              <a:cs typeface="Calibri" panose="020F0502020204030204" pitchFamily="34" charset="0"/>
            </a:endParaRPr>
          </a:p>
          <a:p>
            <a:pPr lvl="1">
              <a:spcBef>
                <a:spcPts val="0"/>
              </a:spcBef>
              <a:buNone/>
            </a:pPr>
            <a:endParaRPr lang="fr-FR" sz="1400">
              <a:latin typeface="Calibri" panose="020F0502020204030204" pitchFamily="34" charset="0"/>
              <a:cs typeface="Calibri" panose="020F0502020204030204" pitchFamily="34" charset="0"/>
            </a:endParaRPr>
          </a:p>
          <a:p>
            <a:pPr lvl="1" fontAlgn="ctr">
              <a:spcBef>
                <a:spcPts val="0"/>
              </a:spcBef>
              <a:buNone/>
            </a:pPr>
            <a:endParaRPr lang="fr-FR" sz="1400">
              <a:latin typeface="Calibri" panose="020F0502020204030204" pitchFamily="34" charset="0"/>
              <a:cs typeface="Calibri" panose="020F0502020204030204" pitchFamily="34" charset="0"/>
            </a:endParaRPr>
          </a:p>
          <a:p>
            <a:pPr lvl="1" rtl="0">
              <a:spcBef>
                <a:spcPts val="0"/>
              </a:spcBef>
              <a:spcAft>
                <a:spcPts val="0"/>
              </a:spcAft>
              <a:buNone/>
            </a:pPr>
            <a:endParaRPr lang="fr-FR" sz="1400">
              <a:effectLst/>
              <a:latin typeface="Calibri" panose="020F0502020204030204" pitchFamily="34" charset="0"/>
              <a:cs typeface="Calibri" panose="020F0502020204030204" pitchFamily="34" charset="0"/>
            </a:endParaRPr>
          </a:p>
          <a:p>
            <a:pPr lvl="1">
              <a:spcBef>
                <a:spcPts val="0"/>
              </a:spcBef>
              <a:buNone/>
            </a:pPr>
            <a:endParaRPr lang="fr-FR" sz="1400">
              <a:latin typeface="Calibri" panose="020F0502020204030204" pitchFamily="34" charset="0"/>
              <a:cs typeface="Calibri"/>
            </a:endParaRPr>
          </a:p>
          <a:p>
            <a:pPr fontAlgn="ctr">
              <a:spcBef>
                <a:spcPts val="0"/>
              </a:spcBef>
            </a:pPr>
            <a:endParaRPr lang="fr-FR" sz="1800">
              <a:latin typeface="Calibri"/>
              <a:cs typeface="Calibri"/>
            </a:endParaRPr>
          </a:p>
        </p:txBody>
      </p:sp>
      <p:sp>
        <p:nvSpPr>
          <p:cNvPr id="5" name="Espace réservé du numéro de diapositive 4">
            <a:extLst>
              <a:ext uri="{FF2B5EF4-FFF2-40B4-BE49-F238E27FC236}">
                <a16:creationId xmlns="" xmlns:a16="http://schemas.microsoft.com/office/drawing/2014/main" id="{8705D528-9419-4EC9-B6F7-5A1023EBCD38}"/>
              </a:ext>
            </a:extLst>
          </p:cNvPr>
          <p:cNvSpPr>
            <a:spLocks noGrp="1"/>
          </p:cNvSpPr>
          <p:nvPr>
            <p:ph type="sldNum" sz="quarter" idx="12"/>
          </p:nvPr>
        </p:nvSpPr>
        <p:spPr/>
        <p:txBody>
          <a:bodyPr/>
          <a:lstStyle/>
          <a:p>
            <a:fld id="{0E0D0F04-7DDC-491A-913B-74CEEEE6DCC5}" type="slidenum">
              <a:rPr lang="fr-FR" smtClean="0">
                <a:solidFill>
                  <a:srgbClr val="164946"/>
                </a:solidFill>
              </a:rPr>
              <a:pPr/>
              <a:t>55</a:t>
            </a:fld>
            <a:endParaRPr lang="fr-FR">
              <a:solidFill>
                <a:srgbClr val="164946"/>
              </a:solidFill>
            </a:endParaRPr>
          </a:p>
        </p:txBody>
      </p:sp>
      <p:sp>
        <p:nvSpPr>
          <p:cNvPr id="9" name="Espace réservé du pied de page 1">
            <a:extLst>
              <a:ext uri="{FF2B5EF4-FFF2-40B4-BE49-F238E27FC236}">
                <a16:creationId xmlns="" xmlns:a16="http://schemas.microsoft.com/office/drawing/2014/main" id="{95FB82B9-746D-4934-B1DD-BFD21D5908E2}"/>
              </a:ext>
            </a:extLst>
          </p:cNvPr>
          <p:cNvSpPr>
            <a:spLocks noGrp="1"/>
          </p:cNvSpPr>
          <p:nvPr>
            <p:ph type="ftr" sz="quarter" idx="11"/>
          </p:nvPr>
        </p:nvSpPr>
        <p:spPr>
          <a:xfrm>
            <a:off x="425576" y="6356395"/>
            <a:ext cx="7727831" cy="365125"/>
          </a:xfrm>
        </p:spPr>
        <p:txBody>
          <a:bodyPr/>
          <a:lstStyle/>
          <a:p>
            <a:r>
              <a:rPr lang="fr-FR">
                <a:solidFill>
                  <a:srgbClr val="164946"/>
                </a:solidFill>
              </a:rPr>
              <a:t>Asdo études pour la Préfecture d’Île-de-France</a:t>
            </a:r>
          </a:p>
        </p:txBody>
      </p:sp>
      <p:pic>
        <p:nvPicPr>
          <p:cNvPr id="2" name="Image 5">
            <a:extLst>
              <a:ext uri="{FF2B5EF4-FFF2-40B4-BE49-F238E27FC236}">
                <a16:creationId xmlns="" xmlns:a16="http://schemas.microsoft.com/office/drawing/2014/main" id="{243BCFEF-2143-429E-849A-5B564B3F7C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9146" y="3523256"/>
            <a:ext cx="6428508" cy="2892828"/>
          </a:xfrm>
          <a:prstGeom prst="rect">
            <a:avLst/>
          </a:prstGeom>
        </p:spPr>
      </p:pic>
      <p:sp>
        <p:nvSpPr>
          <p:cNvPr id="8" name="ZoneTexte 7">
            <a:extLst>
              <a:ext uri="{FF2B5EF4-FFF2-40B4-BE49-F238E27FC236}">
                <a16:creationId xmlns="" xmlns:a16="http://schemas.microsoft.com/office/drawing/2014/main" id="{DE3EC471-35BE-492B-A697-9A044D7E15F0}"/>
              </a:ext>
            </a:extLst>
          </p:cNvPr>
          <p:cNvSpPr txBox="1"/>
          <p:nvPr/>
        </p:nvSpPr>
        <p:spPr>
          <a:xfrm>
            <a:off x="1000855" y="5905259"/>
            <a:ext cx="36576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r>
              <a:rPr lang="fr-FR" sz="1100">
                <a:solidFill>
                  <a:prstClr val="black"/>
                </a:solidFill>
              </a:rPr>
              <a:t>En moyenne, 3 problématiques par jeunes </a:t>
            </a:r>
            <a:endParaRPr lang="fr-FR" sz="1100">
              <a:solidFill>
                <a:prstClr val="black"/>
              </a:solidFill>
              <a:ea typeface="Verdana"/>
            </a:endParaRPr>
          </a:p>
        </p:txBody>
      </p:sp>
      <p:graphicFrame>
        <p:nvGraphicFramePr>
          <p:cNvPr id="10" name="Graphique 9">
            <a:extLst>
              <a:ext uri="{FF2B5EF4-FFF2-40B4-BE49-F238E27FC236}">
                <a16:creationId xmlns="" xmlns:a16="http://schemas.microsoft.com/office/drawing/2014/main" id="{EAF5641A-A307-4624-ADA7-70383336397E}"/>
              </a:ext>
            </a:extLst>
          </p:cNvPr>
          <p:cNvGraphicFramePr>
            <a:graphicFrameLocks/>
          </p:cNvGraphicFramePr>
          <p:nvPr>
            <p:extLst>
              <p:ext uri="{D42A27DB-BD31-4B8C-83A1-F6EECF244321}">
                <p14:modId xmlns:p14="http://schemas.microsoft.com/office/powerpoint/2010/main" val="2819122830"/>
              </p:ext>
            </p:extLst>
          </p:nvPr>
        </p:nvGraphicFramePr>
        <p:xfrm>
          <a:off x="115451" y="3591753"/>
          <a:ext cx="5951793" cy="2312449"/>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a:extLst>
              <a:ext uri="{FF2B5EF4-FFF2-40B4-BE49-F238E27FC236}">
                <a16:creationId xmlns="" xmlns:a16="http://schemas.microsoft.com/office/drawing/2014/main" id="{7EE01504-02E9-4381-8948-491950BBB1C5}"/>
              </a:ext>
            </a:extLst>
          </p:cNvPr>
          <p:cNvSpPr txBox="1"/>
          <p:nvPr/>
        </p:nvSpPr>
        <p:spPr>
          <a:xfrm>
            <a:off x="2407857" y="4394174"/>
            <a:ext cx="36576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fr-FR" sz="1050" b="1">
                <a:solidFill>
                  <a:prstClr val="white"/>
                </a:solidFill>
              </a:rPr>
              <a:t>16%</a:t>
            </a:r>
            <a:endParaRPr lang="fr-FR" sz="1050" b="1">
              <a:solidFill>
                <a:prstClr val="white"/>
              </a:solidFill>
              <a:ea typeface="Verdana"/>
            </a:endParaRPr>
          </a:p>
        </p:txBody>
      </p:sp>
      <p:sp>
        <p:nvSpPr>
          <p:cNvPr id="13" name="ZoneTexte 12">
            <a:extLst>
              <a:ext uri="{FF2B5EF4-FFF2-40B4-BE49-F238E27FC236}">
                <a16:creationId xmlns="" xmlns:a16="http://schemas.microsoft.com/office/drawing/2014/main" id="{4A77687B-3763-4299-AEC0-EB3AB6393FD5}"/>
              </a:ext>
            </a:extLst>
          </p:cNvPr>
          <p:cNvSpPr txBox="1"/>
          <p:nvPr/>
        </p:nvSpPr>
        <p:spPr>
          <a:xfrm>
            <a:off x="3100584" y="4705902"/>
            <a:ext cx="36576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fr-FR" sz="1050" b="1">
                <a:solidFill>
                  <a:prstClr val="white"/>
                </a:solidFill>
              </a:rPr>
              <a:t>49%</a:t>
            </a:r>
            <a:endParaRPr lang="fr-FR" sz="1050" b="1">
              <a:solidFill>
                <a:prstClr val="white"/>
              </a:solidFill>
              <a:ea typeface="Verdana"/>
            </a:endParaRPr>
          </a:p>
        </p:txBody>
      </p:sp>
      <p:sp>
        <p:nvSpPr>
          <p:cNvPr id="14" name="ZoneTexte 13">
            <a:extLst>
              <a:ext uri="{FF2B5EF4-FFF2-40B4-BE49-F238E27FC236}">
                <a16:creationId xmlns="" xmlns:a16="http://schemas.microsoft.com/office/drawing/2014/main" id="{96D81CA1-AF64-477B-ACEE-1635B65973E6}"/>
              </a:ext>
            </a:extLst>
          </p:cNvPr>
          <p:cNvSpPr txBox="1"/>
          <p:nvPr/>
        </p:nvSpPr>
        <p:spPr>
          <a:xfrm>
            <a:off x="2407857" y="4894826"/>
            <a:ext cx="36576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r>
              <a:rPr lang="fr-FR" sz="1050" b="1">
                <a:solidFill>
                  <a:prstClr val="white"/>
                </a:solidFill>
              </a:rPr>
              <a:t>35%</a:t>
            </a:r>
            <a:endParaRPr lang="fr-FR" sz="1050" b="1">
              <a:solidFill>
                <a:prstClr val="white"/>
              </a:solidFill>
              <a:ea typeface="Verdana"/>
            </a:endParaRPr>
          </a:p>
        </p:txBody>
      </p:sp>
    </p:spTree>
    <p:extLst>
      <p:ext uri="{BB962C8B-B14F-4D97-AF65-F5344CB8AC3E}">
        <p14:creationId xmlns:p14="http://schemas.microsoft.com/office/powerpoint/2010/main" val="42355287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91AD1BF-FDA0-4C6A-A5D6-2E4D5AEC9CA5}"/>
              </a:ext>
            </a:extLst>
          </p:cNvPr>
          <p:cNvSpPr>
            <a:spLocks noGrp="1"/>
          </p:cNvSpPr>
          <p:nvPr>
            <p:ph type="title"/>
          </p:nvPr>
        </p:nvSpPr>
        <p:spPr/>
        <p:txBody>
          <a:bodyPr/>
          <a:lstStyle/>
          <a:p>
            <a:r>
              <a:rPr lang="fr-FR"/>
              <a:t>Contacts</a:t>
            </a:r>
          </a:p>
        </p:txBody>
      </p:sp>
      <p:sp>
        <p:nvSpPr>
          <p:cNvPr id="3" name="Espace réservé du texte 2">
            <a:extLst>
              <a:ext uri="{FF2B5EF4-FFF2-40B4-BE49-F238E27FC236}">
                <a16:creationId xmlns="" xmlns:a16="http://schemas.microsoft.com/office/drawing/2014/main" id="{DA39F635-9A39-4F96-93D3-6615DF574E33}"/>
              </a:ext>
            </a:extLst>
          </p:cNvPr>
          <p:cNvSpPr>
            <a:spLocks noGrp="1"/>
          </p:cNvSpPr>
          <p:nvPr>
            <p:ph type="body" sz="half" idx="2"/>
          </p:nvPr>
        </p:nvSpPr>
        <p:spPr/>
        <p:txBody>
          <a:bodyPr>
            <a:normAutofit/>
          </a:bodyPr>
          <a:lstStyle/>
          <a:p>
            <a:r>
              <a:rPr lang="fr-FR" sz="1800" b="1">
                <a:latin typeface="+mj-lt"/>
              </a:rPr>
              <a:t>Christian </a:t>
            </a:r>
            <a:r>
              <a:rPr lang="fr-FR" sz="1800" b="1" err="1">
                <a:latin typeface="+mj-lt"/>
              </a:rPr>
              <a:t>Laubressac</a:t>
            </a:r>
            <a:endParaRPr lang="fr-FR" sz="1800" b="1">
              <a:latin typeface="+mj-lt"/>
            </a:endParaRPr>
          </a:p>
          <a:p>
            <a:r>
              <a:rPr lang="fr-FR" sz="1200">
                <a:hlinkClick r:id="rId2"/>
              </a:rPr>
              <a:t>c-laubressac@asdo-etudes.fr</a:t>
            </a:r>
            <a:endParaRPr lang="fr-FR" sz="1200"/>
          </a:p>
          <a:p>
            <a:r>
              <a:rPr lang="fr-FR" sz="1800" b="1">
                <a:latin typeface="+mj-lt"/>
              </a:rPr>
              <a:t>Julie Rollin</a:t>
            </a:r>
          </a:p>
          <a:p>
            <a:r>
              <a:rPr lang="fr-FR" sz="1200"/>
              <a:t>j-rollin@asdo-études.fr</a:t>
            </a:r>
            <a:endParaRPr lang="fr-FR"/>
          </a:p>
          <a:p>
            <a:endParaRPr lang="fr-FR"/>
          </a:p>
        </p:txBody>
      </p:sp>
    </p:spTree>
    <p:extLst>
      <p:ext uri="{BB962C8B-B14F-4D97-AF65-F5344CB8AC3E}">
        <p14:creationId xmlns:p14="http://schemas.microsoft.com/office/powerpoint/2010/main" val="2007146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263" y="0"/>
            <a:ext cx="12191761" cy="6858000"/>
          </a:xfrm>
          <a:prstGeom prst="rect">
            <a:avLst/>
          </a:prstGeom>
          <a:ln>
            <a:noFill/>
          </a:ln>
        </p:spPr>
      </p:pic>
      <p:sp>
        <p:nvSpPr>
          <p:cNvPr id="89" name="TextShape 1"/>
          <p:cNvSpPr txBox="1"/>
          <p:nvPr/>
        </p:nvSpPr>
        <p:spPr>
          <a:xfrm>
            <a:off x="2765878" y="3356995"/>
            <a:ext cx="6660620" cy="1181324"/>
          </a:xfrm>
          <a:prstGeom prst="rect">
            <a:avLst/>
          </a:prstGeom>
          <a:noFill/>
          <a:ln>
            <a:noFill/>
          </a:ln>
        </p:spPr>
        <p:txBody>
          <a:bodyPr lIns="88994" tIns="45718" rIns="88994" bIns="45718" anchor="ctr"/>
          <a:lstStyle/>
          <a:p>
            <a:pPr algn="ctr"/>
            <a:r>
              <a:rPr lang="fr-FR" sz="4000" b="1" spc="-1" dirty="0" smtClean="0">
                <a:solidFill>
                  <a:srgbClr val="0070C0"/>
                </a:solidFill>
                <a:latin typeface="Calibri"/>
              </a:rPr>
              <a:t>TEMPS D’ECHANGES</a:t>
            </a:r>
            <a:endParaRPr lang="fr-FR" sz="4000" b="1" spc="-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60059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Espace réservé du contenu 4"/>
          <p:cNvPicPr/>
          <p:nvPr/>
        </p:nvPicPr>
        <p:blipFill>
          <a:blip r:embed="rId2" cstate="email">
            <a:extLst>
              <a:ext uri="{28A0092B-C50C-407E-A947-70E740481C1C}">
                <a14:useLocalDpi xmlns:a14="http://schemas.microsoft.com/office/drawing/2010/main"/>
              </a:ext>
            </a:extLst>
          </a:blip>
          <a:stretch/>
        </p:blipFill>
        <p:spPr>
          <a:xfrm>
            <a:off x="263" y="0"/>
            <a:ext cx="12191761" cy="6858000"/>
          </a:xfrm>
          <a:prstGeom prst="rect">
            <a:avLst/>
          </a:prstGeom>
          <a:ln>
            <a:noFill/>
          </a:ln>
        </p:spPr>
      </p:pic>
      <p:sp>
        <p:nvSpPr>
          <p:cNvPr id="89" name="TextShape 1"/>
          <p:cNvSpPr txBox="1"/>
          <p:nvPr/>
        </p:nvSpPr>
        <p:spPr>
          <a:xfrm>
            <a:off x="2706049" y="2619636"/>
            <a:ext cx="6780480" cy="2837328"/>
          </a:xfrm>
          <a:prstGeom prst="rect">
            <a:avLst/>
          </a:prstGeom>
          <a:noFill/>
          <a:ln>
            <a:noFill/>
          </a:ln>
        </p:spPr>
        <p:txBody>
          <a:bodyPr lIns="88994" tIns="45718" rIns="88994" bIns="45718" anchor="ctr"/>
          <a:lstStyle/>
          <a:p>
            <a:pPr algn="ctr"/>
            <a:r>
              <a:rPr lang="fr-FR" sz="4400" b="1" spc="-1" dirty="0" smtClean="0">
                <a:solidFill>
                  <a:srgbClr val="0070C0"/>
                </a:solidFill>
                <a:latin typeface="Calibri" panose="020F0502020204030204" pitchFamily="34" charset="0"/>
                <a:cs typeface="Calibri" panose="020F0502020204030204" pitchFamily="34" charset="0"/>
              </a:rPr>
              <a:t>CLOTURE</a:t>
            </a:r>
            <a:endParaRPr lang="fr-FR" sz="4400" b="1" spc="-1" dirty="0">
              <a:solidFill>
                <a:srgbClr val="0070C0"/>
              </a:solidFill>
              <a:latin typeface="Calibri" panose="020F0502020204030204" pitchFamily="34" charset="0"/>
              <a:cs typeface="Calibri" panose="020F0502020204030204" pitchFamily="34" charset="0"/>
            </a:endParaRPr>
          </a:p>
          <a:p>
            <a:pPr algn="ctr"/>
            <a:endParaRPr lang="fr-FR" sz="2000" b="1" spc="-1" dirty="0">
              <a:solidFill>
                <a:srgbClr val="000000"/>
              </a:solidFill>
              <a:latin typeface="Calibri" panose="020F0502020204030204" pitchFamily="34" charset="0"/>
              <a:cs typeface="Calibri" panose="020F0502020204030204" pitchFamily="34" charset="0"/>
            </a:endParaRPr>
          </a:p>
          <a:p>
            <a:pPr algn="ctr"/>
            <a:r>
              <a:rPr lang="fr-FR" sz="3600" b="1" spc="-1" dirty="0">
                <a:solidFill>
                  <a:srgbClr val="000000"/>
                </a:solidFill>
                <a:latin typeface="Calibri" panose="020F0502020204030204" pitchFamily="34" charset="0"/>
                <a:cs typeface="Calibri" panose="020F0502020204030204" pitchFamily="34" charset="0"/>
              </a:rPr>
              <a:t>Matthieu PITON,</a:t>
            </a:r>
          </a:p>
          <a:p>
            <a:pPr algn="ctr"/>
            <a:r>
              <a:rPr lang="fr-FR" sz="3600" b="1" spc="-1" dirty="0">
                <a:solidFill>
                  <a:srgbClr val="0070C0"/>
                </a:solidFill>
                <a:latin typeface="Calibri" panose="020F0502020204030204" pitchFamily="34" charset="0"/>
                <a:cs typeface="Calibri" panose="020F0502020204030204" pitchFamily="34" charset="0"/>
              </a:rPr>
              <a:t>Chef de la Mission ville</a:t>
            </a:r>
          </a:p>
        </p:txBody>
      </p:sp>
    </p:spTree>
    <p:extLst>
      <p:ext uri="{BB962C8B-B14F-4D97-AF65-F5344CB8AC3E}">
        <p14:creationId xmlns:p14="http://schemas.microsoft.com/office/powerpoint/2010/main" val="29511253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body" idx="1"/>
          </p:nvPr>
        </p:nvSpPr>
        <p:spPr>
          <a:xfrm>
            <a:off x="623392" y="2060848"/>
            <a:ext cx="11161240" cy="1930096"/>
          </a:xfrm>
          <a:prstGeom prst="rect">
            <a:avLst/>
          </a:prstGeom>
          <a:noFill/>
          <a:ln>
            <a:noFill/>
          </a:ln>
        </p:spPr>
        <p:txBody>
          <a:bodyPr spcFirstLastPara="1" wrap="square" lIns="121897" tIns="60932" rIns="121897" bIns="60932" anchor="t" anchorCtr="0">
            <a:noAutofit/>
          </a:bodyPr>
          <a:lstStyle/>
          <a:p>
            <a:pPr marL="0" indent="0" algn="ctr">
              <a:spcBef>
                <a:spcPts val="0"/>
              </a:spcBef>
            </a:pPr>
            <a:r>
              <a:rPr lang="fr-FR" sz="5500" dirty="0"/>
              <a:t>Le Contrat d’Engagement </a:t>
            </a:r>
            <a:r>
              <a:rPr lang="fr-FR" sz="5500" dirty="0" smtClean="0"/>
              <a:t>Jeune</a:t>
            </a:r>
          </a:p>
          <a:p>
            <a:pPr marL="0" indent="0" algn="ctr">
              <a:spcBef>
                <a:spcPts val="0"/>
              </a:spcBef>
            </a:pPr>
            <a:r>
              <a:rPr lang="fr-FR" sz="4500" dirty="0" smtClean="0"/>
              <a:t>À compter du 1</a:t>
            </a:r>
            <a:r>
              <a:rPr lang="fr-FR" sz="4500" baseline="30000" dirty="0" smtClean="0"/>
              <a:t>er</a:t>
            </a:r>
            <a:r>
              <a:rPr lang="fr-FR" sz="4500" dirty="0" smtClean="0"/>
              <a:t> mars 2022</a:t>
            </a:r>
            <a:endParaRPr sz="4500" dirty="0"/>
          </a:p>
        </p:txBody>
      </p:sp>
      <p:pic>
        <p:nvPicPr>
          <p:cNvPr id="3" name="Google Shape;228;g105ca52d5e7_1_131">
            <a:extLst>
              <a:ext uri="{FF2B5EF4-FFF2-40B4-BE49-F238E27FC236}">
                <a16:creationId xmlns:a16="http://schemas.microsoft.com/office/drawing/2014/main" xmlns="" id="{27FC5370-9B69-4A15-84BA-68047281303E}"/>
              </a:ext>
            </a:extLst>
          </p:cNvPr>
          <p:cNvPicPr/>
          <p:nvPr/>
        </p:nvPicPr>
        <p:blipFill rotWithShape="1">
          <a:blip r:embed="rId3" cstate="email">
            <a:alphaModFix/>
            <a:extLst>
              <a:ext uri="{28A0092B-C50C-407E-A947-70E740481C1C}">
                <a14:useLocalDpi xmlns:a14="http://schemas.microsoft.com/office/drawing/2010/main"/>
              </a:ext>
            </a:extLst>
          </a:blip>
          <a:srcRect l="9833" t="17857" r="9559" b="18138"/>
          <a:stretch/>
        </p:blipFill>
        <p:spPr>
          <a:xfrm>
            <a:off x="3883392" y="2780928"/>
            <a:ext cx="3937517" cy="3888432"/>
          </a:xfrm>
          <a:prstGeom prst="rect">
            <a:avLst/>
          </a:prstGeom>
          <a:noFill/>
          <a:ln>
            <a:noFill/>
          </a:ln>
          <a:effectLst>
            <a:outerShdw blurRad="57150" dist="19050" dir="5400000" algn="bl" rotWithShape="0">
              <a:srgbClr val="000000">
                <a:alpha val="48627"/>
              </a:srgbClr>
            </a:outerShdw>
          </a:effectLst>
        </p:spPr>
      </p:pic>
      <p:sp>
        <p:nvSpPr>
          <p:cNvPr id="4" name="Espace réservé du pied de page 6"/>
          <p:cNvSpPr txBox="1">
            <a:spLocks/>
          </p:cNvSpPr>
          <p:nvPr/>
        </p:nvSpPr>
        <p:spPr>
          <a:xfrm>
            <a:off x="5375921" y="98357"/>
            <a:ext cx="6714483" cy="480000"/>
          </a:xfrm>
          <a:prstGeom prst="rect">
            <a:avLst/>
          </a:prstGeom>
        </p:spPr>
        <p:txBody>
          <a:bodyPr/>
          <a:lstStyle>
            <a:defPPr>
              <a:defRPr lang="fr-FR"/>
            </a:defPPr>
            <a:lvl1pPr marL="0" algn="l" defTabSz="910093" rtl="0" eaLnBrk="1" latinLnBrk="0" hangingPunct="1">
              <a:defRPr sz="1900" kern="1200">
                <a:solidFill>
                  <a:schemeClr val="tx1"/>
                </a:solidFill>
                <a:latin typeface="+mn-lt"/>
                <a:ea typeface="+mn-ea"/>
                <a:cs typeface="+mn-cs"/>
              </a:defRPr>
            </a:lvl1pPr>
            <a:lvl2pPr marL="454923" algn="l" defTabSz="910093" rtl="0" eaLnBrk="1" latinLnBrk="0" hangingPunct="1">
              <a:defRPr sz="1900" kern="1200">
                <a:solidFill>
                  <a:schemeClr val="tx1"/>
                </a:solidFill>
                <a:latin typeface="+mn-lt"/>
                <a:ea typeface="+mn-ea"/>
                <a:cs typeface="+mn-cs"/>
              </a:defRPr>
            </a:lvl2pPr>
            <a:lvl3pPr marL="910093" algn="l" defTabSz="910093" rtl="0" eaLnBrk="1" latinLnBrk="0" hangingPunct="1">
              <a:defRPr sz="1900" kern="1200">
                <a:solidFill>
                  <a:schemeClr val="tx1"/>
                </a:solidFill>
                <a:latin typeface="+mn-lt"/>
                <a:ea typeface="+mn-ea"/>
                <a:cs typeface="+mn-cs"/>
              </a:defRPr>
            </a:lvl3pPr>
            <a:lvl4pPr marL="1365141" algn="l" defTabSz="910093" rtl="0" eaLnBrk="1" latinLnBrk="0" hangingPunct="1">
              <a:defRPr sz="1900" kern="1200">
                <a:solidFill>
                  <a:schemeClr val="tx1"/>
                </a:solidFill>
                <a:latin typeface="+mn-lt"/>
                <a:ea typeface="+mn-ea"/>
                <a:cs typeface="+mn-cs"/>
              </a:defRPr>
            </a:lvl4pPr>
            <a:lvl5pPr marL="1820186" algn="l" defTabSz="910093" rtl="0" eaLnBrk="1" latinLnBrk="0" hangingPunct="1">
              <a:defRPr sz="1900" kern="1200">
                <a:solidFill>
                  <a:schemeClr val="tx1"/>
                </a:solidFill>
                <a:latin typeface="+mn-lt"/>
                <a:ea typeface="+mn-ea"/>
                <a:cs typeface="+mn-cs"/>
              </a:defRPr>
            </a:lvl5pPr>
            <a:lvl6pPr marL="2275358" algn="l" defTabSz="910093" rtl="0" eaLnBrk="1" latinLnBrk="0" hangingPunct="1">
              <a:defRPr sz="1900" kern="1200">
                <a:solidFill>
                  <a:schemeClr val="tx1"/>
                </a:solidFill>
                <a:latin typeface="+mn-lt"/>
                <a:ea typeface="+mn-ea"/>
                <a:cs typeface="+mn-cs"/>
              </a:defRPr>
            </a:lvl6pPr>
            <a:lvl7pPr marL="2730278" algn="l" defTabSz="910093" rtl="0" eaLnBrk="1" latinLnBrk="0" hangingPunct="1">
              <a:defRPr sz="1900" kern="1200">
                <a:solidFill>
                  <a:schemeClr val="tx1"/>
                </a:solidFill>
                <a:latin typeface="+mn-lt"/>
                <a:ea typeface="+mn-ea"/>
                <a:cs typeface="+mn-cs"/>
              </a:defRPr>
            </a:lvl7pPr>
            <a:lvl8pPr marL="3185200" algn="l" defTabSz="910093" rtl="0" eaLnBrk="1" latinLnBrk="0" hangingPunct="1">
              <a:defRPr sz="1900" kern="1200">
                <a:solidFill>
                  <a:schemeClr val="tx1"/>
                </a:solidFill>
                <a:latin typeface="+mn-lt"/>
                <a:ea typeface="+mn-ea"/>
                <a:cs typeface="+mn-cs"/>
              </a:defRPr>
            </a:lvl8pPr>
            <a:lvl9pPr marL="3640217" algn="l" defTabSz="910093" rtl="0" eaLnBrk="1" latinLnBrk="0" hangingPunct="1">
              <a:defRPr sz="1900" kern="1200">
                <a:solidFill>
                  <a:schemeClr val="tx1"/>
                </a:solidFill>
                <a:latin typeface="+mn-lt"/>
                <a:ea typeface="+mn-ea"/>
                <a:cs typeface="+mn-cs"/>
              </a:defRPr>
            </a:lvl9pPr>
          </a:lstStyle>
          <a:p>
            <a:r>
              <a:rPr lang="fr-FR" sz="1100" dirty="0" smtClean="0">
                <a:solidFill>
                  <a:prstClr val="black"/>
                </a:solidFill>
              </a:rPr>
              <a:t>Direction régionale et interdépartementale de l'économie, de l'emploi, du travail et des solidarités d’Île-de-France</a:t>
            </a:r>
            <a:br>
              <a:rPr lang="fr-FR" sz="1100" dirty="0" smtClean="0">
                <a:solidFill>
                  <a:prstClr val="black"/>
                </a:solidFill>
              </a:rPr>
            </a:br>
            <a:r>
              <a:rPr lang="fr-FR" sz="1100" dirty="0" smtClean="0">
                <a:solidFill>
                  <a:prstClr val="black"/>
                </a:solidFill>
              </a:rPr>
              <a:t>Unité régionale</a:t>
            </a:r>
            <a:endParaRPr lang="fr-FR" sz="1100" dirty="0">
              <a:solidFill>
                <a:prstClr val="black"/>
              </a:solidFill>
            </a:endParaRPr>
          </a:p>
        </p:txBody>
      </p:sp>
    </p:spTree>
    <p:extLst>
      <p:ext uri="{BB962C8B-B14F-4D97-AF65-F5344CB8AC3E}">
        <p14:creationId xmlns:p14="http://schemas.microsoft.com/office/powerpoint/2010/main" val="3346215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0"/>
          <p:cNvSpPr txBox="1"/>
          <p:nvPr/>
        </p:nvSpPr>
        <p:spPr>
          <a:xfrm>
            <a:off x="767408" y="4041634"/>
            <a:ext cx="8809181" cy="2483710"/>
          </a:xfrm>
          <a:prstGeom prst="rect">
            <a:avLst/>
          </a:prstGeom>
          <a:noFill/>
          <a:ln>
            <a:noFill/>
          </a:ln>
        </p:spPr>
        <p:txBody>
          <a:bodyPr spcFirstLastPara="1" wrap="square" lIns="121897" tIns="121897" rIns="121897" bIns="121897" anchor="t" anchorCtr="0">
            <a:spAutoFit/>
          </a:bodyPr>
          <a:lstStyle/>
          <a:p>
            <a:pPr defTabSz="910093">
              <a:lnSpc>
                <a:spcPct val="90000"/>
              </a:lnSpc>
              <a:buClr>
                <a:srgbClr val="000000"/>
              </a:buClr>
              <a:buSzPts val="1400"/>
            </a:pPr>
            <a:r>
              <a:rPr lang="fr-FR" sz="2200" dirty="0">
                <a:solidFill>
                  <a:srgbClr val="3A62AA"/>
                </a:solidFill>
                <a:latin typeface="Arial"/>
                <a:ea typeface="Arial"/>
                <a:cs typeface="Arial"/>
                <a:sym typeface="Arial"/>
              </a:rPr>
              <a:t>Le </a:t>
            </a:r>
            <a:r>
              <a:rPr lang="fr-FR" sz="2200" b="1" dirty="0">
                <a:solidFill>
                  <a:srgbClr val="3A62AA"/>
                </a:solidFill>
                <a:latin typeface="Arial"/>
                <a:ea typeface="Arial"/>
                <a:cs typeface="Arial"/>
                <a:sym typeface="Arial"/>
              </a:rPr>
              <a:t>décret n°2022-199 du 18 février </a:t>
            </a:r>
            <a:r>
              <a:rPr lang="fr-FR" sz="2200" b="1" dirty="0" smtClean="0">
                <a:solidFill>
                  <a:srgbClr val="3A62AA"/>
                </a:solidFill>
                <a:latin typeface="Arial"/>
                <a:ea typeface="Arial"/>
                <a:cs typeface="Arial"/>
                <a:sym typeface="Arial"/>
              </a:rPr>
              <a:t>2022</a:t>
            </a:r>
          </a:p>
          <a:p>
            <a:pPr defTabSz="910093">
              <a:lnSpc>
                <a:spcPct val="90000"/>
              </a:lnSpc>
              <a:buClr>
                <a:srgbClr val="000000"/>
              </a:buClr>
              <a:buSzPts val="1400"/>
            </a:pPr>
            <a:endParaRPr lang="fr-FR" sz="1000" b="1" dirty="0">
              <a:solidFill>
                <a:srgbClr val="3A62AA"/>
              </a:solidFill>
              <a:latin typeface="Arial"/>
              <a:ea typeface="Arial"/>
              <a:cs typeface="Arial"/>
              <a:sym typeface="Arial"/>
            </a:endParaRPr>
          </a:p>
          <a:p>
            <a:pPr defTabSz="910093">
              <a:lnSpc>
                <a:spcPct val="90000"/>
              </a:lnSpc>
              <a:buClr>
                <a:srgbClr val="000000"/>
              </a:buClr>
              <a:buSzPts val="1400"/>
            </a:pPr>
            <a:endParaRPr lang="fr-FR" sz="1600" dirty="0" smtClean="0">
              <a:solidFill>
                <a:srgbClr val="3A62AA"/>
              </a:solidFill>
              <a:latin typeface="Arial"/>
              <a:ea typeface="Arial"/>
              <a:cs typeface="Arial"/>
              <a:sym typeface="Arial"/>
            </a:endParaRPr>
          </a:p>
          <a:p>
            <a:pPr defTabSz="910093">
              <a:lnSpc>
                <a:spcPct val="90000"/>
              </a:lnSpc>
              <a:buClr>
                <a:srgbClr val="000000"/>
              </a:buClr>
              <a:buSzPts val="1400"/>
            </a:pPr>
            <a:r>
              <a:rPr lang="fr-FR" sz="2200" dirty="0">
                <a:solidFill>
                  <a:srgbClr val="3A62AA"/>
                </a:solidFill>
                <a:latin typeface="Arial"/>
                <a:ea typeface="Arial"/>
                <a:cs typeface="Arial"/>
                <a:sym typeface="Arial"/>
              </a:rPr>
              <a:t>La </a:t>
            </a:r>
            <a:r>
              <a:rPr lang="fr-FR" sz="2200" b="1" dirty="0">
                <a:solidFill>
                  <a:srgbClr val="3A62AA"/>
                </a:solidFill>
                <a:latin typeface="Arial"/>
                <a:ea typeface="Arial"/>
                <a:cs typeface="Arial"/>
                <a:sym typeface="Arial"/>
              </a:rPr>
              <a:t>circulaire DGEFP du 21 février 2022</a:t>
            </a:r>
          </a:p>
          <a:p>
            <a:pPr defTabSz="910093">
              <a:lnSpc>
                <a:spcPct val="90000"/>
              </a:lnSpc>
              <a:buClr>
                <a:srgbClr val="000000"/>
              </a:buClr>
              <a:buSzPts val="1400"/>
            </a:pPr>
            <a:endParaRPr lang="fr-FR" sz="1000" b="1" dirty="0" smtClean="0">
              <a:solidFill>
                <a:srgbClr val="3A62AA"/>
              </a:solidFill>
              <a:latin typeface="Arial"/>
              <a:ea typeface="Arial"/>
              <a:cs typeface="Arial"/>
              <a:sym typeface="Arial"/>
            </a:endParaRPr>
          </a:p>
          <a:p>
            <a:pPr defTabSz="910093">
              <a:lnSpc>
                <a:spcPct val="90000"/>
              </a:lnSpc>
              <a:buClr>
                <a:srgbClr val="000000"/>
              </a:buClr>
              <a:buSzPts val="1400"/>
            </a:pPr>
            <a:endParaRPr lang="fr-FR" sz="1600" dirty="0">
              <a:solidFill>
                <a:srgbClr val="3A62AA"/>
              </a:solidFill>
              <a:latin typeface="Arial"/>
              <a:ea typeface="Arial"/>
              <a:cs typeface="Arial"/>
              <a:sym typeface="Arial"/>
            </a:endParaRPr>
          </a:p>
          <a:p>
            <a:pPr defTabSz="910093">
              <a:lnSpc>
                <a:spcPct val="90000"/>
              </a:lnSpc>
              <a:buClr>
                <a:srgbClr val="000000"/>
              </a:buClr>
              <a:buSzPts val="1400"/>
            </a:pPr>
            <a:r>
              <a:rPr lang="fr-FR" sz="2200" dirty="0">
                <a:solidFill>
                  <a:srgbClr val="3A62AA"/>
                </a:solidFill>
                <a:latin typeface="Arial"/>
                <a:ea typeface="Arial"/>
                <a:cs typeface="Arial"/>
                <a:sym typeface="Arial"/>
              </a:rPr>
              <a:t>Une </a:t>
            </a:r>
            <a:r>
              <a:rPr lang="fr-FR" sz="2200" b="1" dirty="0">
                <a:solidFill>
                  <a:srgbClr val="3A62AA"/>
                </a:solidFill>
                <a:latin typeface="Arial"/>
                <a:ea typeface="Arial"/>
                <a:cs typeface="Arial"/>
                <a:sym typeface="Arial"/>
              </a:rPr>
              <a:t>session </a:t>
            </a:r>
            <a:r>
              <a:rPr lang="fr-FR" sz="2200" b="1" dirty="0" err="1">
                <a:solidFill>
                  <a:srgbClr val="3A62AA"/>
                </a:solidFill>
                <a:latin typeface="Arial"/>
                <a:ea typeface="Arial"/>
                <a:cs typeface="Arial"/>
                <a:sym typeface="Arial"/>
              </a:rPr>
              <a:t>Lab</a:t>
            </a:r>
            <a:r>
              <a:rPr lang="fr-FR" sz="2200" b="1" dirty="0">
                <a:solidFill>
                  <a:srgbClr val="3A62AA"/>
                </a:solidFill>
                <a:latin typeface="Arial"/>
                <a:ea typeface="Arial"/>
                <a:cs typeface="Arial"/>
                <a:sym typeface="Arial"/>
              </a:rPr>
              <a:t> organisée le 15 février en </a:t>
            </a:r>
            <a:r>
              <a:rPr lang="fr-FR" sz="2200" b="1" dirty="0" smtClean="0">
                <a:solidFill>
                  <a:srgbClr val="3A62AA"/>
                </a:solidFill>
                <a:latin typeface="Arial"/>
                <a:ea typeface="Arial"/>
                <a:cs typeface="Arial"/>
                <a:sym typeface="Arial"/>
              </a:rPr>
              <a:t>Ile-de-France</a:t>
            </a:r>
          </a:p>
          <a:p>
            <a:pPr defTabSz="910093">
              <a:lnSpc>
                <a:spcPct val="90000"/>
              </a:lnSpc>
              <a:spcBef>
                <a:spcPts val="600"/>
              </a:spcBef>
              <a:buClr>
                <a:srgbClr val="000000"/>
              </a:buClr>
              <a:buSzPts val="1400"/>
            </a:pPr>
            <a:r>
              <a:rPr lang="fr-FR" dirty="0">
                <a:solidFill>
                  <a:srgbClr val="3A62AA"/>
                </a:solidFill>
                <a:latin typeface="Arial"/>
                <a:ea typeface="Arial"/>
                <a:cs typeface="Arial"/>
                <a:sym typeface="Arial"/>
              </a:rPr>
              <a:t> Réfléchir collectivement aux modalités de collaboration des Missions locales et de Pôle emploi dans la mise en œuvre du CEJ </a:t>
            </a:r>
          </a:p>
        </p:txBody>
      </p:sp>
      <p:sp>
        <p:nvSpPr>
          <p:cNvPr id="112" name="Google Shape;112;p10"/>
          <p:cNvSpPr txBox="1"/>
          <p:nvPr/>
        </p:nvSpPr>
        <p:spPr>
          <a:xfrm>
            <a:off x="695400" y="1105871"/>
            <a:ext cx="9853984" cy="2954609"/>
          </a:xfrm>
          <a:prstGeom prst="rect">
            <a:avLst/>
          </a:prstGeom>
          <a:noFill/>
          <a:ln>
            <a:noFill/>
          </a:ln>
        </p:spPr>
        <p:txBody>
          <a:bodyPr spcFirstLastPara="1" wrap="square" lIns="121897" tIns="121897" rIns="121897" bIns="121897" anchor="t" anchorCtr="0">
            <a:spAutoFit/>
          </a:bodyPr>
          <a:lstStyle/>
          <a:p>
            <a:pPr defTabSz="910093">
              <a:lnSpc>
                <a:spcPct val="90000"/>
              </a:lnSpc>
              <a:buClr>
                <a:srgbClr val="000000"/>
              </a:buClr>
              <a:buSzPts val="1400"/>
            </a:pPr>
            <a:r>
              <a:rPr lang="fr-FR" sz="2200" dirty="0" smtClean="0">
                <a:solidFill>
                  <a:srgbClr val="3A62AA"/>
                </a:solidFill>
                <a:latin typeface="Arial"/>
                <a:ea typeface="Arial"/>
                <a:cs typeface="Arial"/>
                <a:sym typeface="Arial"/>
              </a:rPr>
              <a:t>L’initiative du CEJ s’inscrit dans la continuité des orientations du plan 1Jeune, 1Solution pour soutenir l’insertion des jeunes sur le marché du travail</a:t>
            </a:r>
          </a:p>
          <a:p>
            <a:pPr defTabSz="910093">
              <a:lnSpc>
                <a:spcPct val="90000"/>
              </a:lnSpc>
              <a:buClr>
                <a:srgbClr val="000000"/>
              </a:buClr>
              <a:buSzPts val="1400"/>
            </a:pPr>
            <a:endParaRPr lang="fr-FR" sz="2200" dirty="0" smtClean="0">
              <a:solidFill>
                <a:srgbClr val="3A62AA"/>
              </a:solidFill>
              <a:latin typeface="Arial"/>
              <a:ea typeface="Arial"/>
              <a:cs typeface="Arial"/>
              <a:sym typeface="Arial"/>
            </a:endParaRPr>
          </a:p>
          <a:p>
            <a:pPr defTabSz="910093">
              <a:lnSpc>
                <a:spcPct val="90000"/>
              </a:lnSpc>
              <a:buClr>
                <a:srgbClr val="000000"/>
              </a:buClr>
              <a:buSzPts val="1400"/>
            </a:pPr>
            <a:r>
              <a:rPr lang="fr-FR" sz="2200" dirty="0" smtClean="0">
                <a:solidFill>
                  <a:srgbClr val="3A62AA"/>
                </a:solidFill>
                <a:latin typeface="Arial"/>
                <a:ea typeface="Arial"/>
                <a:cs typeface="Arial"/>
                <a:sym typeface="Arial"/>
              </a:rPr>
              <a:t>Le </a:t>
            </a:r>
            <a:r>
              <a:rPr lang="fr-FR" sz="2200" dirty="0">
                <a:solidFill>
                  <a:srgbClr val="3A62AA"/>
                </a:solidFill>
                <a:latin typeface="Arial"/>
                <a:ea typeface="Arial"/>
                <a:cs typeface="Arial"/>
                <a:sym typeface="Arial"/>
              </a:rPr>
              <a:t>CEJ a été instauré par le projet de loi de finances 2022 qui mentionne à son article 208 la reformulation de l’article L. 5131-6 du code du travail </a:t>
            </a:r>
            <a:endParaRPr lang="fr-FR" sz="2200" dirty="0" smtClean="0">
              <a:solidFill>
                <a:srgbClr val="3A62AA"/>
              </a:solidFill>
              <a:latin typeface="Arial"/>
              <a:ea typeface="Arial"/>
              <a:cs typeface="Arial"/>
              <a:sym typeface="Arial"/>
            </a:endParaRPr>
          </a:p>
          <a:p>
            <a:pPr defTabSz="910093">
              <a:lnSpc>
                <a:spcPct val="90000"/>
              </a:lnSpc>
              <a:spcBef>
                <a:spcPts val="600"/>
              </a:spcBef>
              <a:buClr>
                <a:srgbClr val="000000"/>
              </a:buClr>
              <a:buSzPts val="1400"/>
            </a:pPr>
            <a:r>
              <a:rPr lang="fr-FR" sz="1600" dirty="0" smtClean="0">
                <a:solidFill>
                  <a:srgbClr val="3A62AA"/>
                </a:solidFill>
                <a:latin typeface="Arial"/>
                <a:ea typeface="Arial"/>
                <a:cs typeface="Arial"/>
                <a:sym typeface="Arial"/>
              </a:rPr>
              <a:t>« </a:t>
            </a:r>
            <a:r>
              <a:rPr lang="fr-FR" sz="1600" dirty="0">
                <a:solidFill>
                  <a:srgbClr val="3A62AA"/>
                </a:solidFill>
                <a:latin typeface="Arial"/>
                <a:ea typeface="Arial"/>
                <a:cs typeface="Arial"/>
                <a:sym typeface="Arial"/>
              </a:rPr>
              <a:t>Le contrat d'engagement jeune est un droit ouvert aux jeunes de seize à vingt-cinq ans révolus, ou, par dérogation à l'article L. 5131-3, vingt-neuf ans révolus lorsque la qualité de travailleur handicapé leur est reconnue, qui rencontrent des difficultés d'accès à l'emploi durable, qui ne sont pas étudiants et qui ne suivent pas une formation. Son bénéfice est conditionné au respect d'exigences d'engagement, d'assiduité et de motivation, précisées par voie réglementaire. </a:t>
            </a:r>
            <a:r>
              <a:rPr lang="fr-FR" sz="1600" dirty="0" smtClean="0">
                <a:solidFill>
                  <a:srgbClr val="3A62AA"/>
                </a:solidFill>
                <a:latin typeface="Arial"/>
                <a:ea typeface="Arial"/>
                <a:cs typeface="Arial"/>
                <a:sym typeface="Arial"/>
              </a:rPr>
              <a:t>»</a:t>
            </a:r>
            <a:endParaRPr lang="fr-FR" sz="1600" dirty="0">
              <a:solidFill>
                <a:srgbClr val="3A62AA"/>
              </a:solidFill>
              <a:latin typeface="Arial"/>
              <a:ea typeface="Arial"/>
              <a:cs typeface="Arial"/>
              <a:sym typeface="Arial"/>
            </a:endParaRPr>
          </a:p>
        </p:txBody>
      </p:sp>
      <p:sp>
        <p:nvSpPr>
          <p:cNvPr id="113" name="Google Shape;113;p10"/>
          <p:cNvSpPr txBox="1">
            <a:spLocks noGrp="1"/>
          </p:cNvSpPr>
          <p:nvPr>
            <p:ph type="body" idx="1"/>
          </p:nvPr>
        </p:nvSpPr>
        <p:spPr>
          <a:xfrm>
            <a:off x="432000" y="242100"/>
            <a:ext cx="11137600" cy="751600"/>
          </a:xfrm>
          <a:prstGeom prst="rect">
            <a:avLst/>
          </a:prstGeom>
          <a:solidFill>
            <a:srgbClr val="F8AC00"/>
          </a:solidFill>
          <a:ln>
            <a:noFill/>
          </a:ln>
        </p:spPr>
        <p:txBody>
          <a:bodyPr spcFirstLastPara="1" wrap="square" lIns="121897" tIns="60932" rIns="121897" bIns="60932" anchor="t" anchorCtr="0">
            <a:noAutofit/>
          </a:bodyPr>
          <a:lstStyle/>
          <a:p>
            <a:pPr marL="0" indent="0" algn="ctr">
              <a:spcBef>
                <a:spcPts val="0"/>
              </a:spcBef>
            </a:pPr>
            <a:endParaRPr sz="1300" dirty="0">
              <a:solidFill>
                <a:schemeClr val="lt1"/>
              </a:solidFill>
            </a:endParaRPr>
          </a:p>
          <a:p>
            <a:pPr marL="0" indent="0" algn="ctr">
              <a:spcBef>
                <a:spcPts val="0"/>
              </a:spcBef>
            </a:pPr>
            <a:r>
              <a:rPr lang="fr-FR" sz="2700" dirty="0" smtClean="0">
                <a:solidFill>
                  <a:schemeClr val="lt1"/>
                </a:solidFill>
              </a:rPr>
              <a:t>Le cadre réglementaire</a:t>
            </a:r>
            <a:endParaRPr sz="2700" dirty="0">
              <a:solidFill>
                <a:schemeClr val="lt1"/>
              </a:solidFill>
            </a:endParaRPr>
          </a:p>
        </p:txBody>
      </p:sp>
      <p:grpSp>
        <p:nvGrpSpPr>
          <p:cNvPr id="114" name="Google Shape;114;p10"/>
          <p:cNvGrpSpPr/>
          <p:nvPr/>
        </p:nvGrpSpPr>
        <p:grpSpPr>
          <a:xfrm>
            <a:off x="171185" y="908719"/>
            <a:ext cx="857203" cy="5384320"/>
            <a:chOff x="130524" y="907234"/>
            <a:chExt cx="642902" cy="3780935"/>
          </a:xfrm>
        </p:grpSpPr>
        <p:pic>
          <p:nvPicPr>
            <p:cNvPr id="116" name="Google Shape;116;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0525" y="2947286"/>
              <a:ext cx="642901" cy="642900"/>
            </a:xfrm>
            <a:prstGeom prst="rect">
              <a:avLst/>
            </a:prstGeom>
            <a:noFill/>
            <a:ln>
              <a:noFill/>
            </a:ln>
          </p:spPr>
        </p:pic>
        <p:pic>
          <p:nvPicPr>
            <p:cNvPr id="117" name="Google Shape;117;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0525" y="3438491"/>
              <a:ext cx="642901" cy="642900"/>
            </a:xfrm>
            <a:prstGeom prst="rect">
              <a:avLst/>
            </a:prstGeom>
            <a:noFill/>
            <a:ln>
              <a:noFill/>
            </a:ln>
          </p:spPr>
        </p:pic>
        <p:pic>
          <p:nvPicPr>
            <p:cNvPr id="118" name="Google Shape;118;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0525" y="4045269"/>
              <a:ext cx="642901" cy="642900"/>
            </a:xfrm>
            <a:prstGeom prst="rect">
              <a:avLst/>
            </a:prstGeom>
            <a:noFill/>
            <a:ln>
              <a:noFill/>
            </a:ln>
          </p:spPr>
        </p:pic>
        <p:pic>
          <p:nvPicPr>
            <p:cNvPr id="119" name="Google Shape;119;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0524" y="907234"/>
              <a:ext cx="642901" cy="642901"/>
            </a:xfrm>
            <a:prstGeom prst="rect">
              <a:avLst/>
            </a:prstGeom>
            <a:noFill/>
            <a:ln>
              <a:noFill/>
            </a:ln>
          </p:spPr>
        </p:pic>
      </p:grpSp>
      <p:pic>
        <p:nvPicPr>
          <p:cNvPr id="10" name="Google Shape;119;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4039" y="1824256"/>
            <a:ext cx="857201" cy="915537"/>
          </a:xfrm>
          <a:prstGeom prst="rect">
            <a:avLst/>
          </a:prstGeom>
          <a:noFill/>
          <a:ln>
            <a:noFill/>
          </a:ln>
        </p:spPr>
      </p:pic>
    </p:spTree>
    <p:extLst>
      <p:ext uri="{BB962C8B-B14F-4D97-AF65-F5344CB8AC3E}">
        <p14:creationId xmlns:p14="http://schemas.microsoft.com/office/powerpoint/2010/main" val="2842630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4"/>
          <p:cNvSpPr txBox="1"/>
          <p:nvPr/>
        </p:nvSpPr>
        <p:spPr>
          <a:xfrm>
            <a:off x="589467" y="1196752"/>
            <a:ext cx="9827013" cy="4747407"/>
          </a:xfrm>
          <a:prstGeom prst="rect">
            <a:avLst/>
          </a:prstGeom>
          <a:noFill/>
          <a:ln>
            <a:noFill/>
          </a:ln>
        </p:spPr>
        <p:txBody>
          <a:bodyPr spcFirstLastPara="1" wrap="square" lIns="121897" tIns="121897" rIns="121897" bIns="121897" anchor="t" anchorCtr="0">
            <a:spAutoFit/>
          </a:bodyPr>
          <a:lstStyle/>
          <a:p>
            <a:pPr defTabSz="910093">
              <a:lnSpc>
                <a:spcPct val="90000"/>
              </a:lnSpc>
              <a:buClr>
                <a:srgbClr val="000000"/>
              </a:buClr>
              <a:buSzPts val="1400"/>
            </a:pPr>
            <a:r>
              <a:rPr lang="fr-FR" sz="2500" dirty="0">
                <a:solidFill>
                  <a:srgbClr val="3A62AA"/>
                </a:solidFill>
                <a:latin typeface="Arial"/>
                <a:ea typeface="Arial"/>
                <a:cs typeface="Arial"/>
                <a:sym typeface="Arial"/>
              </a:rPr>
              <a:t>Il s’adresse à des jeunes </a:t>
            </a:r>
            <a:r>
              <a:rPr lang="fr-FR" sz="2500" dirty="0" smtClean="0">
                <a:solidFill>
                  <a:srgbClr val="3A62AA"/>
                </a:solidFill>
                <a:latin typeface="Arial"/>
                <a:ea typeface="Arial"/>
                <a:cs typeface="Arial"/>
                <a:sym typeface="Arial"/>
              </a:rPr>
              <a:t>suivis par les missions locales (en remplacement de la GJ) et par Pôle emploi qui </a:t>
            </a:r>
            <a:r>
              <a:rPr lang="fr-FR" sz="2500" dirty="0">
                <a:solidFill>
                  <a:srgbClr val="3A62AA"/>
                </a:solidFill>
                <a:latin typeface="Arial"/>
                <a:ea typeface="Arial"/>
                <a:cs typeface="Arial"/>
                <a:sym typeface="Arial"/>
              </a:rPr>
              <a:t>: </a:t>
            </a:r>
            <a:endParaRPr sz="2500" dirty="0">
              <a:solidFill>
                <a:srgbClr val="3A62AA"/>
              </a:solidFill>
              <a:latin typeface="Arial"/>
              <a:ea typeface="Arial"/>
              <a:cs typeface="Arial"/>
              <a:sym typeface="Arial"/>
            </a:endParaRPr>
          </a:p>
          <a:p>
            <a:pPr defTabSz="910093">
              <a:lnSpc>
                <a:spcPct val="90000"/>
              </a:lnSpc>
              <a:buClr>
                <a:srgbClr val="3A62AA"/>
              </a:buClr>
              <a:buSzPts val="1400"/>
            </a:pPr>
            <a:endParaRPr sz="2500" dirty="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2500" dirty="0">
                <a:solidFill>
                  <a:srgbClr val="3A62AA"/>
                </a:solidFill>
                <a:latin typeface="Arial"/>
                <a:ea typeface="Arial"/>
                <a:cs typeface="Arial"/>
                <a:sym typeface="Arial"/>
              </a:rPr>
              <a:t>Ont </a:t>
            </a:r>
            <a:r>
              <a:rPr lang="fr-FR" sz="2500" b="1" dirty="0">
                <a:solidFill>
                  <a:srgbClr val="3A62AA"/>
                </a:solidFill>
                <a:latin typeface="Arial"/>
                <a:ea typeface="Arial"/>
                <a:cs typeface="Arial"/>
                <a:sym typeface="Arial"/>
              </a:rPr>
              <a:t>entre 16 et 25 ans</a:t>
            </a:r>
            <a:r>
              <a:rPr lang="fr-FR" sz="2500" dirty="0">
                <a:solidFill>
                  <a:srgbClr val="3A62AA"/>
                </a:solidFill>
                <a:latin typeface="Arial"/>
                <a:ea typeface="Arial"/>
                <a:cs typeface="Arial"/>
                <a:sym typeface="Arial"/>
              </a:rPr>
              <a:t> (moins de 30 ans pour les jeunes en situation de handicap)</a:t>
            </a:r>
            <a:endParaRPr sz="2500" dirty="0">
              <a:solidFill>
                <a:srgbClr val="3A62AA"/>
              </a:solidFill>
              <a:latin typeface="Arial"/>
              <a:ea typeface="Arial"/>
              <a:cs typeface="Arial"/>
              <a:sym typeface="Arial"/>
            </a:endParaRPr>
          </a:p>
          <a:p>
            <a:pPr defTabSz="910093">
              <a:lnSpc>
                <a:spcPct val="90000"/>
              </a:lnSpc>
              <a:buClr>
                <a:srgbClr val="000000"/>
              </a:buClr>
              <a:buSzPts val="1400"/>
            </a:pPr>
            <a:endParaRPr sz="2500" dirty="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2500" dirty="0">
                <a:solidFill>
                  <a:srgbClr val="3A62AA"/>
                </a:solidFill>
                <a:latin typeface="Arial"/>
                <a:ea typeface="Arial"/>
                <a:cs typeface="Arial"/>
                <a:sym typeface="Arial"/>
              </a:rPr>
              <a:t>Sont </a:t>
            </a:r>
            <a:r>
              <a:rPr lang="fr-FR" sz="2500" b="1" dirty="0">
                <a:solidFill>
                  <a:srgbClr val="3A62AA"/>
                </a:solidFill>
                <a:latin typeface="Arial"/>
                <a:ea typeface="Arial"/>
                <a:cs typeface="Arial"/>
                <a:sym typeface="Arial"/>
              </a:rPr>
              <a:t>sans emploi durable</a:t>
            </a:r>
            <a:r>
              <a:rPr lang="fr-FR" sz="2500" dirty="0">
                <a:solidFill>
                  <a:srgbClr val="3A62AA"/>
                </a:solidFill>
                <a:latin typeface="Arial"/>
                <a:ea typeface="Arial"/>
                <a:cs typeface="Arial"/>
                <a:sym typeface="Arial"/>
              </a:rPr>
              <a:t>, ni formation </a:t>
            </a:r>
            <a:endParaRPr sz="2500" dirty="0">
              <a:solidFill>
                <a:srgbClr val="3A62AA"/>
              </a:solidFill>
              <a:latin typeface="Arial"/>
              <a:ea typeface="Arial"/>
              <a:cs typeface="Arial"/>
              <a:sym typeface="Arial"/>
            </a:endParaRPr>
          </a:p>
          <a:p>
            <a:pPr defTabSz="910093">
              <a:lnSpc>
                <a:spcPct val="90000"/>
              </a:lnSpc>
              <a:buClr>
                <a:srgbClr val="000000"/>
              </a:buClr>
              <a:buSzPts val="1400"/>
            </a:pPr>
            <a:endParaRPr sz="2500" dirty="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2500" dirty="0">
                <a:solidFill>
                  <a:srgbClr val="3A62AA"/>
                </a:solidFill>
                <a:latin typeface="Arial"/>
                <a:ea typeface="Arial"/>
                <a:cs typeface="Arial"/>
                <a:sym typeface="Arial"/>
              </a:rPr>
              <a:t>N’ont </a:t>
            </a:r>
            <a:r>
              <a:rPr lang="fr-FR" sz="2500" b="1" dirty="0">
                <a:solidFill>
                  <a:srgbClr val="3A62AA"/>
                </a:solidFill>
                <a:latin typeface="Arial"/>
                <a:ea typeface="Arial"/>
                <a:cs typeface="Arial"/>
                <a:sym typeface="Arial"/>
              </a:rPr>
              <a:t>pas de projet professionnel</a:t>
            </a:r>
            <a:r>
              <a:rPr lang="fr-FR" sz="2500" dirty="0">
                <a:solidFill>
                  <a:srgbClr val="3A62AA"/>
                </a:solidFill>
                <a:latin typeface="Arial"/>
                <a:ea typeface="Arial"/>
                <a:cs typeface="Arial"/>
                <a:sym typeface="Arial"/>
              </a:rPr>
              <a:t> défini </a:t>
            </a:r>
            <a:endParaRPr sz="2500" dirty="0">
              <a:solidFill>
                <a:srgbClr val="3A62AA"/>
              </a:solidFill>
              <a:latin typeface="Arial"/>
              <a:ea typeface="Arial"/>
              <a:cs typeface="Arial"/>
              <a:sym typeface="Arial"/>
            </a:endParaRPr>
          </a:p>
          <a:p>
            <a:pPr defTabSz="910093">
              <a:lnSpc>
                <a:spcPct val="90000"/>
              </a:lnSpc>
              <a:buClr>
                <a:srgbClr val="000000"/>
              </a:buClr>
              <a:buSzPts val="1400"/>
            </a:pPr>
            <a:endParaRPr sz="2500" dirty="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2500" dirty="0">
                <a:solidFill>
                  <a:srgbClr val="3A62AA"/>
                </a:solidFill>
                <a:latin typeface="Arial"/>
                <a:ea typeface="Arial"/>
                <a:cs typeface="Arial"/>
                <a:sym typeface="Arial"/>
              </a:rPr>
              <a:t>Peuvent faire face à des</a:t>
            </a:r>
            <a:r>
              <a:rPr lang="fr-FR" sz="2500" b="1" dirty="0">
                <a:solidFill>
                  <a:srgbClr val="3A62AA"/>
                </a:solidFill>
                <a:latin typeface="Arial"/>
                <a:ea typeface="Arial"/>
                <a:cs typeface="Arial"/>
                <a:sym typeface="Arial"/>
              </a:rPr>
              <a:t> difficultés matérielles et financières</a:t>
            </a:r>
            <a:endParaRPr sz="2500" b="1" dirty="0">
              <a:solidFill>
                <a:srgbClr val="3A62AA"/>
              </a:solidFill>
              <a:latin typeface="Arial"/>
              <a:ea typeface="Arial"/>
              <a:cs typeface="Arial"/>
              <a:sym typeface="Arial"/>
            </a:endParaRPr>
          </a:p>
          <a:p>
            <a:pPr defTabSz="910093">
              <a:lnSpc>
                <a:spcPct val="90000"/>
              </a:lnSpc>
              <a:buClr>
                <a:srgbClr val="000000"/>
              </a:buClr>
              <a:buSzPts val="1400"/>
            </a:pPr>
            <a:endParaRPr sz="2500" dirty="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2500" dirty="0">
                <a:solidFill>
                  <a:srgbClr val="3A62AA"/>
                </a:solidFill>
                <a:latin typeface="Arial"/>
                <a:ea typeface="Arial"/>
                <a:cs typeface="Arial"/>
                <a:sym typeface="Arial"/>
              </a:rPr>
              <a:t>Sont prêts </a:t>
            </a:r>
            <a:r>
              <a:rPr lang="fr-FR" sz="2500" b="1" dirty="0">
                <a:solidFill>
                  <a:srgbClr val="3A62AA"/>
                </a:solidFill>
                <a:latin typeface="Arial"/>
                <a:ea typeface="Arial"/>
                <a:cs typeface="Arial"/>
                <a:sym typeface="Arial"/>
              </a:rPr>
              <a:t>à s’engager à suivre le programme</a:t>
            </a:r>
            <a:endParaRPr sz="2500" b="1" dirty="0">
              <a:solidFill>
                <a:srgbClr val="000000"/>
              </a:solidFill>
              <a:latin typeface="Arial"/>
              <a:ea typeface="Arial"/>
              <a:cs typeface="Arial"/>
              <a:sym typeface="Arial"/>
            </a:endParaRPr>
          </a:p>
        </p:txBody>
      </p:sp>
      <p:pic>
        <p:nvPicPr>
          <p:cNvPr id="149" name="Google Shape;149;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4695" y="2133026"/>
            <a:ext cx="857201" cy="857201"/>
          </a:xfrm>
          <a:prstGeom prst="rect">
            <a:avLst/>
          </a:prstGeom>
          <a:noFill/>
          <a:ln>
            <a:noFill/>
          </a:ln>
        </p:spPr>
      </p:pic>
      <p:pic>
        <p:nvPicPr>
          <p:cNvPr id="150" name="Google Shape;150;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8767" y="3147866"/>
            <a:ext cx="857201" cy="857201"/>
          </a:xfrm>
          <a:prstGeom prst="rect">
            <a:avLst/>
          </a:prstGeom>
          <a:noFill/>
          <a:ln>
            <a:noFill/>
          </a:ln>
        </p:spPr>
      </p:pic>
      <p:pic>
        <p:nvPicPr>
          <p:cNvPr id="151" name="Google Shape;151;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8767" y="3789042"/>
            <a:ext cx="857201" cy="857201"/>
          </a:xfrm>
          <a:prstGeom prst="rect">
            <a:avLst/>
          </a:prstGeom>
          <a:noFill/>
          <a:ln>
            <a:noFill/>
          </a:ln>
        </p:spPr>
      </p:pic>
      <p:pic>
        <p:nvPicPr>
          <p:cNvPr id="152" name="Google Shape;152;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8767" y="4516016"/>
            <a:ext cx="857201" cy="857200"/>
          </a:xfrm>
          <a:prstGeom prst="rect">
            <a:avLst/>
          </a:prstGeom>
          <a:noFill/>
          <a:ln>
            <a:noFill/>
          </a:ln>
        </p:spPr>
      </p:pic>
      <p:pic>
        <p:nvPicPr>
          <p:cNvPr id="153" name="Google Shape;153;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0579" y="5229200"/>
            <a:ext cx="857201" cy="857200"/>
          </a:xfrm>
          <a:prstGeom prst="rect">
            <a:avLst/>
          </a:prstGeom>
          <a:noFill/>
          <a:ln>
            <a:noFill/>
          </a:ln>
        </p:spPr>
      </p:pic>
      <p:sp>
        <p:nvSpPr>
          <p:cNvPr id="154" name="Google Shape;154;p14"/>
          <p:cNvSpPr txBox="1">
            <a:spLocks noGrp="1"/>
          </p:cNvSpPr>
          <p:nvPr>
            <p:ph type="body" idx="1"/>
          </p:nvPr>
        </p:nvSpPr>
        <p:spPr>
          <a:xfrm>
            <a:off x="432000" y="242100"/>
            <a:ext cx="11137600" cy="751600"/>
          </a:xfrm>
          <a:prstGeom prst="rect">
            <a:avLst/>
          </a:prstGeom>
          <a:solidFill>
            <a:srgbClr val="F8AC00"/>
          </a:solidFill>
          <a:ln>
            <a:noFill/>
          </a:ln>
        </p:spPr>
        <p:txBody>
          <a:bodyPr spcFirstLastPara="1" wrap="square" lIns="121897" tIns="60932" rIns="121897" bIns="60932" anchor="t" anchorCtr="0">
            <a:noAutofit/>
          </a:bodyPr>
          <a:lstStyle/>
          <a:p>
            <a:pPr marL="0" indent="0" algn="ctr">
              <a:spcBef>
                <a:spcPts val="0"/>
              </a:spcBef>
            </a:pPr>
            <a:endParaRPr sz="1300">
              <a:solidFill>
                <a:schemeClr val="lt1"/>
              </a:solidFill>
            </a:endParaRPr>
          </a:p>
          <a:p>
            <a:pPr marL="0" indent="0" algn="ctr">
              <a:spcBef>
                <a:spcPts val="0"/>
              </a:spcBef>
            </a:pPr>
            <a:r>
              <a:rPr lang="fr-FR" sz="2700">
                <a:solidFill>
                  <a:schemeClr val="lt1"/>
                </a:solidFill>
              </a:rPr>
              <a:t>À qui s’adresse le Contrat d’Engagement Jeune ? </a:t>
            </a:r>
            <a:endParaRPr sz="2700">
              <a:solidFill>
                <a:schemeClr val="lt1"/>
              </a:solidFill>
            </a:endParaRPr>
          </a:p>
        </p:txBody>
      </p:sp>
    </p:spTree>
    <p:extLst>
      <p:ext uri="{BB962C8B-B14F-4D97-AF65-F5344CB8AC3E}">
        <p14:creationId xmlns:p14="http://schemas.microsoft.com/office/powerpoint/2010/main" val="4033416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0" name="Google Shape;113;p10"/>
          <p:cNvSpPr txBox="1">
            <a:spLocks noGrp="1"/>
          </p:cNvSpPr>
          <p:nvPr>
            <p:ph type="body" idx="1"/>
          </p:nvPr>
        </p:nvSpPr>
        <p:spPr>
          <a:xfrm>
            <a:off x="432000" y="242100"/>
            <a:ext cx="11137600" cy="751600"/>
          </a:xfrm>
          <a:prstGeom prst="rect">
            <a:avLst/>
          </a:prstGeom>
          <a:solidFill>
            <a:srgbClr val="F8AC00"/>
          </a:solidFill>
          <a:ln>
            <a:noFill/>
          </a:ln>
        </p:spPr>
        <p:txBody>
          <a:bodyPr spcFirstLastPara="1" wrap="square" lIns="121897" tIns="60932" rIns="121897" bIns="60932" anchor="t" anchorCtr="0">
            <a:noAutofit/>
          </a:bodyPr>
          <a:lstStyle/>
          <a:p>
            <a:pPr marL="0" indent="0" algn="ctr">
              <a:spcBef>
                <a:spcPts val="0"/>
              </a:spcBef>
            </a:pPr>
            <a:endParaRPr sz="1300" dirty="0">
              <a:solidFill>
                <a:schemeClr val="lt1"/>
              </a:solidFill>
            </a:endParaRPr>
          </a:p>
          <a:p>
            <a:pPr marL="0" indent="0" algn="ctr">
              <a:spcBef>
                <a:spcPts val="0"/>
              </a:spcBef>
            </a:pPr>
            <a:r>
              <a:rPr lang="fr-FR" sz="2700" dirty="0" smtClean="0">
                <a:solidFill>
                  <a:schemeClr val="lt1"/>
                </a:solidFill>
              </a:rPr>
              <a:t>Le contenu et les </a:t>
            </a:r>
            <a:r>
              <a:rPr lang="fr-FR" sz="2700" dirty="0">
                <a:solidFill>
                  <a:schemeClr val="lt1"/>
                </a:solidFill>
              </a:rPr>
              <a:t>bénéfices du Contrat d’Engagement Jeune</a:t>
            </a:r>
            <a:endParaRPr sz="2700" dirty="0">
              <a:solidFill>
                <a:schemeClr val="lt1"/>
              </a:solidFill>
            </a:endParaRPr>
          </a:p>
        </p:txBody>
      </p:sp>
      <p:sp>
        <p:nvSpPr>
          <p:cNvPr id="11" name="Google Shape;112;p10"/>
          <p:cNvSpPr txBox="1"/>
          <p:nvPr/>
        </p:nvSpPr>
        <p:spPr>
          <a:xfrm>
            <a:off x="335360" y="1124744"/>
            <a:ext cx="10212855" cy="3126963"/>
          </a:xfrm>
          <a:prstGeom prst="rect">
            <a:avLst/>
          </a:prstGeom>
          <a:noFill/>
          <a:ln>
            <a:noFill/>
          </a:ln>
        </p:spPr>
        <p:txBody>
          <a:bodyPr spcFirstLastPara="1" wrap="square" lIns="121897" tIns="121897" rIns="121897" bIns="121897" anchor="t" anchorCtr="0">
            <a:spAutoFit/>
          </a:bodyPr>
          <a:lstStyle/>
          <a:p>
            <a:pPr defTabSz="910093">
              <a:lnSpc>
                <a:spcPct val="90000"/>
              </a:lnSpc>
              <a:buClr>
                <a:srgbClr val="000000"/>
              </a:buClr>
              <a:buSzPts val="1400"/>
            </a:pPr>
            <a:r>
              <a:rPr lang="fr-FR" dirty="0">
                <a:solidFill>
                  <a:srgbClr val="3A62AA"/>
                </a:solidFill>
                <a:latin typeface="Arial"/>
                <a:ea typeface="Arial"/>
                <a:cs typeface="Arial"/>
                <a:sym typeface="Arial"/>
              </a:rPr>
              <a:t>Quand le jeune signe un contrat, il peut bénéficier : </a:t>
            </a:r>
            <a:endParaRPr dirty="0">
              <a:solidFill>
                <a:srgbClr val="3A62AA"/>
              </a:solidFill>
              <a:latin typeface="Arial"/>
              <a:ea typeface="Arial"/>
              <a:cs typeface="Arial"/>
              <a:sym typeface="Arial"/>
            </a:endParaRPr>
          </a:p>
          <a:p>
            <a:pPr defTabSz="910093">
              <a:lnSpc>
                <a:spcPct val="90000"/>
              </a:lnSpc>
              <a:buClr>
                <a:srgbClr val="3A62AA"/>
              </a:buClr>
              <a:buSzPts val="1400"/>
            </a:pPr>
            <a:endParaRPr dirty="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1700" dirty="0">
                <a:solidFill>
                  <a:srgbClr val="3A62AA"/>
                </a:solidFill>
                <a:latin typeface="Arial"/>
                <a:ea typeface="Arial"/>
                <a:cs typeface="Arial"/>
                <a:sym typeface="Arial"/>
              </a:rPr>
              <a:t>Un </a:t>
            </a:r>
            <a:r>
              <a:rPr lang="fr-FR" sz="1700" b="1" dirty="0">
                <a:solidFill>
                  <a:srgbClr val="3A62AA"/>
                </a:solidFill>
                <a:latin typeface="Arial"/>
                <a:ea typeface="Arial"/>
                <a:cs typeface="Arial"/>
                <a:sym typeface="Arial"/>
              </a:rPr>
              <a:t>accompagnement personnalisé</a:t>
            </a:r>
            <a:r>
              <a:rPr lang="fr-FR" sz="1700" dirty="0">
                <a:solidFill>
                  <a:srgbClr val="3A62AA"/>
                </a:solidFill>
                <a:latin typeface="Arial"/>
                <a:ea typeface="Arial"/>
                <a:cs typeface="Arial"/>
                <a:sym typeface="Arial"/>
              </a:rPr>
              <a:t> avec un </a:t>
            </a:r>
            <a:r>
              <a:rPr lang="fr-FR" sz="1700" b="1" dirty="0">
                <a:solidFill>
                  <a:srgbClr val="3A62AA"/>
                </a:solidFill>
                <a:latin typeface="Arial"/>
                <a:ea typeface="Arial"/>
                <a:cs typeface="Arial"/>
                <a:sym typeface="Arial"/>
              </a:rPr>
              <a:t>conseiller </a:t>
            </a:r>
            <a:r>
              <a:rPr lang="fr-FR" sz="1700" b="1" dirty="0" smtClean="0">
                <a:solidFill>
                  <a:srgbClr val="3A62AA"/>
                </a:solidFill>
                <a:latin typeface="Arial"/>
                <a:ea typeface="Arial"/>
                <a:cs typeface="Arial"/>
                <a:sym typeface="Arial"/>
              </a:rPr>
              <a:t>référent </a:t>
            </a:r>
            <a:r>
              <a:rPr lang="fr-FR" sz="1700" dirty="0" smtClean="0">
                <a:solidFill>
                  <a:srgbClr val="3A62AA"/>
                </a:solidFill>
                <a:latin typeface="Arial"/>
                <a:ea typeface="Arial"/>
                <a:cs typeface="Arial"/>
                <a:sym typeface="Arial"/>
              </a:rPr>
              <a:t>qui </a:t>
            </a:r>
            <a:r>
              <a:rPr lang="fr-FR" sz="1700" dirty="0">
                <a:solidFill>
                  <a:srgbClr val="3A62AA"/>
                </a:solidFill>
                <a:latin typeface="Arial"/>
                <a:ea typeface="Arial"/>
                <a:cs typeface="Arial"/>
                <a:sym typeface="Arial"/>
              </a:rPr>
              <a:t>le suit tout au long de son parcours et jusqu‘à ce qu’il accède à un emploi durable</a:t>
            </a:r>
            <a:endParaRPr sz="1700" dirty="0">
              <a:solidFill>
                <a:srgbClr val="FF0000"/>
              </a:solidFill>
              <a:latin typeface="Arial"/>
              <a:ea typeface="Arial"/>
              <a:cs typeface="Arial"/>
              <a:sym typeface="Arial"/>
            </a:endParaRPr>
          </a:p>
          <a:p>
            <a:pPr defTabSz="910093">
              <a:lnSpc>
                <a:spcPct val="90000"/>
              </a:lnSpc>
              <a:buClr>
                <a:srgbClr val="000000"/>
              </a:buClr>
              <a:buSzPts val="1400"/>
            </a:pPr>
            <a:endParaRPr sz="1700" dirty="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1700" dirty="0">
                <a:solidFill>
                  <a:srgbClr val="3A62AA"/>
                </a:solidFill>
                <a:latin typeface="Arial"/>
                <a:ea typeface="Arial"/>
                <a:cs typeface="Arial"/>
                <a:sym typeface="Arial"/>
              </a:rPr>
              <a:t>Un </a:t>
            </a:r>
            <a:r>
              <a:rPr lang="fr-FR" sz="1700" b="1" dirty="0">
                <a:solidFill>
                  <a:srgbClr val="3A62AA"/>
                </a:solidFill>
                <a:latin typeface="Arial"/>
                <a:ea typeface="Arial"/>
                <a:cs typeface="Arial"/>
                <a:sym typeface="Arial"/>
              </a:rPr>
              <a:t>programme intensif</a:t>
            </a:r>
            <a:r>
              <a:rPr lang="fr-FR" sz="1700" dirty="0">
                <a:solidFill>
                  <a:srgbClr val="3A62AA"/>
                </a:solidFill>
                <a:latin typeface="Arial"/>
                <a:ea typeface="Arial"/>
                <a:cs typeface="Arial"/>
                <a:sym typeface="Arial"/>
              </a:rPr>
              <a:t> de </a:t>
            </a:r>
            <a:r>
              <a:rPr lang="fr-FR" sz="1700" b="1" dirty="0">
                <a:solidFill>
                  <a:srgbClr val="3A62AA"/>
                </a:solidFill>
                <a:latin typeface="Arial"/>
                <a:ea typeface="Arial"/>
                <a:cs typeface="Arial"/>
                <a:sym typeface="Arial"/>
              </a:rPr>
              <a:t>15 à 20 heures </a:t>
            </a:r>
            <a:r>
              <a:rPr lang="fr-FR" sz="1700" dirty="0">
                <a:solidFill>
                  <a:srgbClr val="3A62AA"/>
                </a:solidFill>
                <a:latin typeface="Arial"/>
                <a:ea typeface="Arial"/>
                <a:cs typeface="Arial"/>
                <a:sym typeface="Arial"/>
              </a:rPr>
              <a:t>par semaine composé de différents types d'activités</a:t>
            </a:r>
            <a:endParaRPr sz="1700" dirty="0">
              <a:solidFill>
                <a:srgbClr val="3A62AA"/>
              </a:solidFill>
              <a:latin typeface="Arial"/>
              <a:ea typeface="Arial"/>
              <a:cs typeface="Arial"/>
              <a:sym typeface="Arial"/>
            </a:endParaRPr>
          </a:p>
          <a:p>
            <a:pPr marL="609585" defTabSz="910093">
              <a:lnSpc>
                <a:spcPct val="90000"/>
              </a:lnSpc>
              <a:buClr>
                <a:srgbClr val="000000"/>
              </a:buClr>
              <a:buSzPts val="1300"/>
            </a:pPr>
            <a:endParaRPr sz="1700" dirty="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1700" dirty="0">
                <a:solidFill>
                  <a:srgbClr val="3A62AA"/>
                </a:solidFill>
                <a:latin typeface="Arial"/>
                <a:ea typeface="Arial"/>
                <a:cs typeface="Arial"/>
                <a:sym typeface="Arial"/>
              </a:rPr>
              <a:t>Une </a:t>
            </a:r>
            <a:r>
              <a:rPr lang="fr-FR" sz="1700" b="1" dirty="0">
                <a:solidFill>
                  <a:srgbClr val="3A62AA"/>
                </a:solidFill>
                <a:latin typeface="Arial"/>
                <a:ea typeface="Arial"/>
                <a:cs typeface="Arial"/>
                <a:sym typeface="Arial"/>
              </a:rPr>
              <a:t>allocation</a:t>
            </a:r>
            <a:r>
              <a:rPr lang="fr-FR" sz="1700" dirty="0">
                <a:solidFill>
                  <a:srgbClr val="3A62AA"/>
                </a:solidFill>
                <a:latin typeface="Arial"/>
                <a:ea typeface="Arial"/>
                <a:cs typeface="Arial"/>
                <a:sym typeface="Arial"/>
              </a:rPr>
              <a:t> pouvant aller jusqu’à 500€ par mois en fonction de ses ressources et à condition qu’il respecte </a:t>
            </a:r>
            <a:r>
              <a:rPr lang="fr-FR" sz="1700" dirty="0">
                <a:solidFill>
                  <a:srgbClr val="3A62AA"/>
                </a:solidFill>
              </a:rPr>
              <a:t>s</a:t>
            </a:r>
            <a:r>
              <a:rPr lang="fr-FR" sz="1700" dirty="0">
                <a:solidFill>
                  <a:srgbClr val="3A62AA"/>
                </a:solidFill>
                <a:latin typeface="Arial"/>
                <a:ea typeface="Arial"/>
                <a:cs typeface="Arial"/>
                <a:sym typeface="Arial"/>
              </a:rPr>
              <a:t>es engagements</a:t>
            </a:r>
            <a:r>
              <a:rPr lang="fr-FR" sz="1700" dirty="0">
                <a:solidFill>
                  <a:srgbClr val="FF0000"/>
                </a:solidFill>
                <a:latin typeface="Arial"/>
                <a:ea typeface="Arial"/>
                <a:cs typeface="Arial"/>
                <a:sym typeface="Arial"/>
              </a:rPr>
              <a:t> </a:t>
            </a:r>
            <a:r>
              <a:rPr lang="fr-FR" sz="1700" dirty="0">
                <a:solidFill>
                  <a:srgbClr val="3A62AA"/>
                </a:solidFill>
                <a:latin typeface="Arial"/>
                <a:ea typeface="Arial"/>
                <a:cs typeface="Arial"/>
                <a:sym typeface="Arial"/>
              </a:rPr>
              <a:t>(montant forfaitaire variable selon l’âge et les </a:t>
            </a:r>
            <a:r>
              <a:rPr lang="fr-FR" sz="1700" dirty="0" smtClean="0">
                <a:solidFill>
                  <a:srgbClr val="3A62AA"/>
                </a:solidFill>
                <a:latin typeface="Arial"/>
                <a:ea typeface="Arial"/>
                <a:cs typeface="Arial"/>
                <a:sym typeface="Arial"/>
              </a:rPr>
              <a:t>ressources)</a:t>
            </a:r>
          </a:p>
          <a:p>
            <a:pPr marL="194729" defTabSz="910093">
              <a:lnSpc>
                <a:spcPct val="90000"/>
              </a:lnSpc>
              <a:buClr>
                <a:srgbClr val="3A62AA"/>
              </a:buClr>
              <a:buSzPts val="1300"/>
            </a:pPr>
            <a:endParaRPr lang="fr-FR" sz="1700" dirty="0" smtClean="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1700" dirty="0" smtClean="0">
                <a:solidFill>
                  <a:srgbClr val="3A62AA"/>
                </a:solidFill>
                <a:latin typeface="Arial"/>
                <a:ea typeface="Arial"/>
                <a:cs typeface="Arial"/>
                <a:sym typeface="Arial"/>
              </a:rPr>
              <a:t>Une </a:t>
            </a:r>
            <a:r>
              <a:rPr lang="fr-FR" sz="1700" b="1" dirty="0" smtClean="0">
                <a:solidFill>
                  <a:srgbClr val="3A62AA"/>
                </a:solidFill>
                <a:latin typeface="Arial"/>
                <a:ea typeface="Arial"/>
                <a:cs typeface="Arial"/>
                <a:sym typeface="Arial"/>
              </a:rPr>
              <a:t>application </a:t>
            </a:r>
            <a:r>
              <a:rPr lang="fr-FR" sz="1700" b="1" dirty="0">
                <a:solidFill>
                  <a:srgbClr val="3A62AA"/>
                </a:solidFill>
                <a:latin typeface="Arial"/>
                <a:ea typeface="Arial"/>
                <a:cs typeface="Arial"/>
                <a:sym typeface="Arial"/>
              </a:rPr>
              <a:t>digitale </a:t>
            </a:r>
            <a:r>
              <a:rPr lang="fr-FR" sz="1700" dirty="0" smtClean="0">
                <a:solidFill>
                  <a:srgbClr val="3A62AA"/>
                </a:solidFill>
                <a:latin typeface="Arial"/>
                <a:ea typeface="Arial"/>
                <a:cs typeface="Arial"/>
                <a:sym typeface="Arial"/>
              </a:rPr>
              <a:t>pour faciliter la </a:t>
            </a:r>
            <a:r>
              <a:rPr lang="fr-FR" sz="1700" dirty="0">
                <a:solidFill>
                  <a:srgbClr val="3A62AA"/>
                </a:solidFill>
                <a:latin typeface="Arial"/>
                <a:ea typeface="Arial"/>
                <a:cs typeface="Arial"/>
                <a:sym typeface="Arial"/>
              </a:rPr>
              <a:t>relation entre le jeune et le </a:t>
            </a:r>
            <a:r>
              <a:rPr lang="fr-FR" sz="1700" dirty="0" smtClean="0">
                <a:solidFill>
                  <a:srgbClr val="3A62AA"/>
                </a:solidFill>
                <a:latin typeface="Arial"/>
                <a:ea typeface="Arial"/>
                <a:cs typeface="Arial"/>
                <a:sym typeface="Arial"/>
              </a:rPr>
              <a:t>conseiller (non </a:t>
            </a:r>
            <a:r>
              <a:rPr lang="fr-FR" sz="1700" dirty="0">
                <a:solidFill>
                  <a:srgbClr val="3A62AA"/>
                </a:solidFill>
                <a:latin typeface="Arial"/>
                <a:ea typeface="Arial"/>
                <a:cs typeface="Arial"/>
                <a:sym typeface="Arial"/>
              </a:rPr>
              <a:t>obligatoire) </a:t>
            </a:r>
          </a:p>
          <a:p>
            <a:pPr marL="609585" indent="-414856" defTabSz="910093">
              <a:lnSpc>
                <a:spcPct val="90000"/>
              </a:lnSpc>
              <a:buClr>
                <a:srgbClr val="3A62AA"/>
              </a:buClr>
              <a:buSzPts val="1300"/>
              <a:buFont typeface="Arial"/>
              <a:buChar char="●"/>
            </a:pPr>
            <a:endParaRPr sz="1700" dirty="0">
              <a:solidFill>
                <a:srgbClr val="3A62AA"/>
              </a:solidFill>
              <a:latin typeface="Arial"/>
              <a:ea typeface="Arial"/>
              <a:cs typeface="Arial"/>
              <a:sym typeface="Arial"/>
            </a:endParaRPr>
          </a:p>
        </p:txBody>
      </p:sp>
      <p:grpSp>
        <p:nvGrpSpPr>
          <p:cNvPr id="165" name="Google Shape;165;p16"/>
          <p:cNvGrpSpPr/>
          <p:nvPr/>
        </p:nvGrpSpPr>
        <p:grpSpPr>
          <a:xfrm>
            <a:off x="263352" y="1518616"/>
            <a:ext cx="873336" cy="2630467"/>
            <a:chOff x="427725" y="1639975"/>
            <a:chExt cx="655002" cy="1972850"/>
          </a:xfrm>
        </p:grpSpPr>
        <p:pic>
          <p:nvPicPr>
            <p:cNvPr id="166" name="Google Shape;166;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7725" y="2113125"/>
              <a:ext cx="642901" cy="642901"/>
            </a:xfrm>
            <a:prstGeom prst="rect">
              <a:avLst/>
            </a:prstGeom>
            <a:noFill/>
            <a:ln>
              <a:noFill/>
            </a:ln>
          </p:spPr>
        </p:pic>
        <p:pic>
          <p:nvPicPr>
            <p:cNvPr id="167" name="Google Shape;167;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7725" y="1639975"/>
              <a:ext cx="642901" cy="642901"/>
            </a:xfrm>
            <a:prstGeom prst="rect">
              <a:avLst/>
            </a:prstGeom>
            <a:noFill/>
            <a:ln>
              <a:noFill/>
            </a:ln>
          </p:spPr>
        </p:pic>
        <p:pic>
          <p:nvPicPr>
            <p:cNvPr id="168" name="Google Shape;168;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7725" y="2498733"/>
              <a:ext cx="642901" cy="642901"/>
            </a:xfrm>
            <a:prstGeom prst="rect">
              <a:avLst/>
            </a:prstGeom>
            <a:noFill/>
            <a:ln>
              <a:noFill/>
            </a:ln>
          </p:spPr>
        </p:pic>
        <p:pic>
          <p:nvPicPr>
            <p:cNvPr id="169" name="Google Shape;169;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9826" y="2969925"/>
              <a:ext cx="642901" cy="642900"/>
            </a:xfrm>
            <a:prstGeom prst="rect">
              <a:avLst/>
            </a:prstGeom>
            <a:noFill/>
            <a:ln>
              <a:noFill/>
            </a:ln>
          </p:spPr>
        </p:pic>
      </p:grpSp>
      <p:sp>
        <p:nvSpPr>
          <p:cNvPr id="12" name="Google Shape;111;p10"/>
          <p:cNvSpPr txBox="1"/>
          <p:nvPr/>
        </p:nvSpPr>
        <p:spPr>
          <a:xfrm>
            <a:off x="275632" y="4077072"/>
            <a:ext cx="9564784" cy="2420616"/>
          </a:xfrm>
          <a:prstGeom prst="rect">
            <a:avLst/>
          </a:prstGeom>
          <a:noFill/>
          <a:ln>
            <a:noFill/>
          </a:ln>
        </p:spPr>
        <p:txBody>
          <a:bodyPr spcFirstLastPara="1" wrap="square" lIns="121897" tIns="121897" rIns="121897" bIns="121897" anchor="t" anchorCtr="0">
            <a:spAutoFit/>
          </a:bodyPr>
          <a:lstStyle/>
          <a:p>
            <a:pPr defTabSz="910093">
              <a:lnSpc>
                <a:spcPct val="90000"/>
              </a:lnSpc>
              <a:buClr>
                <a:srgbClr val="000000"/>
              </a:buClr>
              <a:buSzPts val="1400"/>
            </a:pPr>
            <a:r>
              <a:rPr lang="fr-FR" dirty="0">
                <a:solidFill>
                  <a:srgbClr val="3A62AA"/>
                </a:solidFill>
                <a:latin typeface="Arial"/>
                <a:ea typeface="Arial"/>
                <a:cs typeface="Arial"/>
                <a:sym typeface="Arial"/>
              </a:rPr>
              <a:t>Le Contrat d’Engagement Jeune, </a:t>
            </a:r>
            <a:r>
              <a:rPr lang="fr-FR" dirty="0" smtClean="0">
                <a:solidFill>
                  <a:srgbClr val="3A62AA"/>
                </a:solidFill>
                <a:latin typeface="Arial"/>
                <a:ea typeface="Arial"/>
                <a:cs typeface="Arial"/>
                <a:sym typeface="Arial"/>
              </a:rPr>
              <a:t>ce sera </a:t>
            </a:r>
            <a:r>
              <a:rPr lang="fr-FR" dirty="0">
                <a:solidFill>
                  <a:srgbClr val="3A62AA"/>
                </a:solidFill>
                <a:latin typeface="Arial"/>
                <a:ea typeface="Arial"/>
                <a:cs typeface="Arial"/>
                <a:sym typeface="Arial"/>
              </a:rPr>
              <a:t>aussi </a:t>
            </a:r>
            <a:r>
              <a:rPr lang="fr-FR" dirty="0" smtClean="0">
                <a:solidFill>
                  <a:srgbClr val="3A62AA"/>
                </a:solidFill>
                <a:latin typeface="Arial"/>
                <a:ea typeface="Arial"/>
                <a:cs typeface="Arial"/>
                <a:sym typeface="Arial"/>
              </a:rPr>
              <a:t>un accompagnement adapté pour les jeunes les plus en difficultés : </a:t>
            </a:r>
            <a:endParaRPr dirty="0">
              <a:solidFill>
                <a:srgbClr val="3A62AA"/>
              </a:solidFill>
              <a:latin typeface="Arial"/>
              <a:ea typeface="Arial"/>
              <a:cs typeface="Arial"/>
              <a:sym typeface="Arial"/>
            </a:endParaRPr>
          </a:p>
          <a:p>
            <a:pPr defTabSz="910093">
              <a:lnSpc>
                <a:spcPct val="90000"/>
              </a:lnSpc>
              <a:buClr>
                <a:srgbClr val="000000"/>
              </a:buClr>
              <a:buSzPts val="1300"/>
            </a:pPr>
            <a:endParaRPr sz="1700" dirty="0" smtClean="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1700" dirty="0">
                <a:solidFill>
                  <a:srgbClr val="3A62AA"/>
                </a:solidFill>
                <a:latin typeface="Arial"/>
                <a:ea typeface="Arial"/>
                <a:cs typeface="Arial"/>
                <a:sym typeface="Arial"/>
              </a:rPr>
              <a:t>Des </a:t>
            </a:r>
            <a:r>
              <a:rPr lang="fr-FR" sz="1700" b="1" dirty="0" smtClean="0">
                <a:solidFill>
                  <a:srgbClr val="3A62AA"/>
                </a:solidFill>
                <a:latin typeface="Arial"/>
                <a:ea typeface="Arial"/>
                <a:cs typeface="Arial"/>
                <a:sym typeface="Arial"/>
              </a:rPr>
              <a:t>parcours spécifiques </a:t>
            </a:r>
            <a:r>
              <a:rPr lang="fr-FR" sz="1700" dirty="0">
                <a:solidFill>
                  <a:srgbClr val="3A62AA"/>
                </a:solidFill>
                <a:latin typeface="Arial"/>
                <a:ea typeface="Arial"/>
                <a:cs typeface="Arial"/>
                <a:sym typeface="Arial"/>
              </a:rPr>
              <a:t>pour aller chercher les jeunes les plus en rupture (démarche </a:t>
            </a:r>
            <a:r>
              <a:rPr lang="fr-FR" sz="1700" dirty="0" smtClean="0">
                <a:solidFill>
                  <a:srgbClr val="3A62AA"/>
                </a:solidFill>
                <a:latin typeface="Arial"/>
                <a:ea typeface="Arial"/>
                <a:cs typeface="Arial"/>
                <a:sym typeface="Arial"/>
              </a:rPr>
              <a:t> </a:t>
            </a:r>
            <a:r>
              <a:rPr lang="fr-FR" sz="1700" dirty="0">
                <a:solidFill>
                  <a:srgbClr val="3A62AA"/>
                </a:solidFill>
                <a:latin typeface="Arial"/>
                <a:ea typeface="Arial"/>
                <a:cs typeface="Arial"/>
                <a:sym typeface="Arial"/>
              </a:rPr>
              <a:t>d’aller </a:t>
            </a:r>
            <a:r>
              <a:rPr lang="fr-FR" sz="1700" dirty="0" smtClean="0">
                <a:solidFill>
                  <a:srgbClr val="3A62AA"/>
                </a:solidFill>
                <a:latin typeface="Arial"/>
                <a:ea typeface="Arial"/>
                <a:cs typeface="Arial"/>
                <a:sym typeface="Arial"/>
              </a:rPr>
              <a:t>vers, </a:t>
            </a:r>
            <a:r>
              <a:rPr lang="fr-FR" sz="1700" dirty="0">
                <a:solidFill>
                  <a:srgbClr val="3A62AA"/>
                </a:solidFill>
                <a:latin typeface="Arial"/>
                <a:ea typeface="Arial"/>
                <a:cs typeface="Arial"/>
                <a:sym typeface="Arial"/>
              </a:rPr>
              <a:t>engagement progressif) via des </a:t>
            </a:r>
            <a:r>
              <a:rPr lang="fr-FR" sz="1700" b="1" dirty="0">
                <a:solidFill>
                  <a:srgbClr val="3A62AA"/>
                </a:solidFill>
                <a:latin typeface="Arial"/>
                <a:ea typeface="Arial"/>
                <a:cs typeface="Arial"/>
                <a:sym typeface="Arial"/>
              </a:rPr>
              <a:t>marchés publics ou des appels à </a:t>
            </a:r>
            <a:r>
              <a:rPr lang="fr-FR" sz="1700" b="1" dirty="0" smtClean="0">
                <a:solidFill>
                  <a:srgbClr val="3A62AA"/>
                </a:solidFill>
                <a:latin typeface="Arial"/>
                <a:ea typeface="Arial"/>
                <a:cs typeface="Arial"/>
                <a:sym typeface="Arial"/>
              </a:rPr>
              <a:t>projets</a:t>
            </a:r>
          </a:p>
          <a:p>
            <a:pPr marL="194729" defTabSz="910093">
              <a:lnSpc>
                <a:spcPct val="90000"/>
              </a:lnSpc>
              <a:buClr>
                <a:srgbClr val="3A62AA"/>
              </a:buClr>
              <a:buSzPts val="1300"/>
            </a:pPr>
            <a:endParaRPr lang="fr-FR" sz="1700" dirty="0" smtClean="0">
              <a:solidFill>
                <a:srgbClr val="3A62AA"/>
              </a:solidFill>
              <a:latin typeface="Arial"/>
              <a:ea typeface="Arial"/>
              <a:cs typeface="Arial"/>
              <a:sym typeface="Arial"/>
            </a:endParaRPr>
          </a:p>
          <a:p>
            <a:pPr marL="609585" indent="-414856" defTabSz="910093">
              <a:lnSpc>
                <a:spcPct val="90000"/>
              </a:lnSpc>
              <a:buClr>
                <a:srgbClr val="3A62AA"/>
              </a:buClr>
              <a:buSzPts val="1300"/>
              <a:buFont typeface="Arial"/>
              <a:buChar char="●"/>
            </a:pPr>
            <a:r>
              <a:rPr lang="fr-FR" sz="1700" dirty="0" smtClean="0">
                <a:solidFill>
                  <a:srgbClr val="3A62AA"/>
                </a:solidFill>
                <a:latin typeface="Arial"/>
                <a:ea typeface="Arial"/>
                <a:cs typeface="Arial"/>
                <a:sym typeface="Arial"/>
              </a:rPr>
              <a:t>Recours </a:t>
            </a:r>
            <a:r>
              <a:rPr lang="fr-FR" sz="1700" dirty="0">
                <a:solidFill>
                  <a:srgbClr val="3A62AA"/>
                </a:solidFill>
                <a:latin typeface="Arial"/>
                <a:ea typeface="Arial"/>
                <a:cs typeface="Arial"/>
                <a:sym typeface="Arial"/>
              </a:rPr>
              <a:t>à des </a:t>
            </a:r>
            <a:r>
              <a:rPr lang="fr-FR" sz="1700" b="1" dirty="0">
                <a:solidFill>
                  <a:srgbClr val="3A62AA"/>
                </a:solidFill>
                <a:latin typeface="Arial"/>
                <a:ea typeface="Arial"/>
                <a:cs typeface="Arial"/>
                <a:sym typeface="Arial"/>
              </a:rPr>
              <a:t>opérateurs tiers </a:t>
            </a:r>
            <a:r>
              <a:rPr lang="fr-FR" sz="1700" dirty="0">
                <a:solidFill>
                  <a:srgbClr val="3A62AA"/>
                </a:solidFill>
                <a:latin typeface="Arial"/>
                <a:ea typeface="Arial"/>
                <a:cs typeface="Arial"/>
                <a:sym typeface="Arial"/>
              </a:rPr>
              <a:t>(privés, publics, </a:t>
            </a:r>
            <a:r>
              <a:rPr lang="fr-FR" sz="1700" dirty="0" smtClean="0">
                <a:solidFill>
                  <a:srgbClr val="3A62AA"/>
                </a:solidFill>
                <a:latin typeface="Arial"/>
                <a:ea typeface="Arial"/>
                <a:cs typeface="Arial"/>
                <a:sym typeface="Arial"/>
              </a:rPr>
              <a:t>associatifs)</a:t>
            </a:r>
            <a:endParaRPr sz="1700" dirty="0" smtClean="0">
              <a:solidFill>
                <a:srgbClr val="3A62AA"/>
              </a:solidFill>
              <a:latin typeface="Arial"/>
              <a:ea typeface="Arial"/>
              <a:cs typeface="Arial"/>
              <a:sym typeface="Arial"/>
            </a:endParaRPr>
          </a:p>
          <a:p>
            <a:pPr marL="609585" defTabSz="910093">
              <a:lnSpc>
                <a:spcPct val="90000"/>
              </a:lnSpc>
              <a:buClr>
                <a:srgbClr val="000000"/>
              </a:buClr>
              <a:buSzPts val="1300"/>
            </a:pPr>
            <a:endParaRPr lang="fr-FR" sz="1700" dirty="0" smtClean="0">
              <a:solidFill>
                <a:srgbClr val="3A62AA"/>
              </a:solidFill>
              <a:latin typeface="Arial"/>
              <a:ea typeface="Arial"/>
              <a:cs typeface="Arial"/>
              <a:sym typeface="Arial"/>
            </a:endParaRPr>
          </a:p>
          <a:p>
            <a:pPr marL="609585" defTabSz="910093">
              <a:lnSpc>
                <a:spcPct val="90000"/>
              </a:lnSpc>
              <a:buClr>
                <a:srgbClr val="000000"/>
              </a:buClr>
              <a:buSzPts val="1300"/>
            </a:pPr>
            <a:r>
              <a:rPr lang="fr-FR" sz="1700" dirty="0" smtClean="0">
                <a:solidFill>
                  <a:srgbClr val="3A62AA"/>
                </a:solidFill>
                <a:latin typeface="Arial"/>
                <a:ea typeface="Arial"/>
                <a:cs typeface="Arial"/>
                <a:sym typeface="Arial"/>
              </a:rPr>
              <a:t>Une </a:t>
            </a:r>
            <a:r>
              <a:rPr lang="fr-FR" sz="1700" b="1" dirty="0" smtClean="0">
                <a:solidFill>
                  <a:srgbClr val="3A62AA"/>
                </a:solidFill>
                <a:latin typeface="Arial"/>
                <a:ea typeface="Arial"/>
                <a:cs typeface="Arial"/>
                <a:sym typeface="Arial"/>
              </a:rPr>
              <a:t>instruction interministérielle </a:t>
            </a:r>
            <a:r>
              <a:rPr lang="fr-FR" sz="1700" dirty="0" smtClean="0">
                <a:solidFill>
                  <a:srgbClr val="3A62AA"/>
                </a:solidFill>
                <a:latin typeface="Arial"/>
                <a:ea typeface="Arial"/>
                <a:cs typeface="Arial"/>
                <a:sym typeface="Arial"/>
              </a:rPr>
              <a:t>viendra encadrer sa mise en œuvre</a:t>
            </a:r>
            <a:endParaRPr sz="1700" dirty="0">
              <a:solidFill>
                <a:srgbClr val="3A62AA"/>
              </a:solidFill>
              <a:latin typeface="Arial"/>
              <a:ea typeface="Arial"/>
              <a:cs typeface="Arial"/>
              <a:sym typeface="Arial"/>
            </a:endParaRPr>
          </a:p>
        </p:txBody>
      </p:sp>
      <p:pic>
        <p:nvPicPr>
          <p:cNvPr id="13" name="Google Shape;116;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7729" y="4653136"/>
            <a:ext cx="857203" cy="857200"/>
          </a:xfrm>
          <a:prstGeom prst="rect">
            <a:avLst/>
          </a:prstGeom>
          <a:noFill/>
          <a:ln>
            <a:noFill/>
          </a:ln>
        </p:spPr>
      </p:pic>
      <p:pic>
        <p:nvPicPr>
          <p:cNvPr id="14" name="Google Shape;116;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7729" y="5356392"/>
            <a:ext cx="857203" cy="857200"/>
          </a:xfrm>
          <a:prstGeom prst="rect">
            <a:avLst/>
          </a:prstGeom>
          <a:noFill/>
          <a:ln>
            <a:noFill/>
          </a:ln>
        </p:spPr>
      </p:pic>
      <p:pic>
        <p:nvPicPr>
          <p:cNvPr id="15" name="Google Shape;116;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7729" y="5784992"/>
            <a:ext cx="857203" cy="857200"/>
          </a:xfrm>
          <a:prstGeom prst="rect">
            <a:avLst/>
          </a:prstGeom>
          <a:noFill/>
          <a:ln>
            <a:noFill/>
          </a:ln>
        </p:spPr>
      </p:pic>
    </p:spTree>
    <p:extLst>
      <p:ext uri="{BB962C8B-B14F-4D97-AF65-F5344CB8AC3E}">
        <p14:creationId xmlns:p14="http://schemas.microsoft.com/office/powerpoint/2010/main" val="2111650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Modele ppt_DRJSCS_IDF">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26" id="{25DB2D80-B418-C445-B794-8EFE4AC572D3}" vid="{D7C109EF-1FF6-B140-BAA4-C929A0D91960}"/>
    </a:ext>
  </a:extLst>
</a:theme>
</file>

<file path=ppt/theme/theme11.xml><?xml version="1.0" encoding="utf-8"?>
<a:theme xmlns:a="http://schemas.openxmlformats.org/drawingml/2006/main" name="2_Modele ppt_DRJSCS_IDF">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26" id="{25DB2D80-B418-C445-B794-8EFE4AC572D3}" vid="{D7C109EF-1FF6-B140-BAA4-C929A0D91960}"/>
    </a:ext>
  </a:extLst>
</a:theme>
</file>

<file path=ppt/theme/theme12.xml><?xml version="1.0" encoding="utf-8"?>
<a:theme xmlns:a="http://schemas.openxmlformats.org/drawingml/2006/main" name="3_Modele ppt_DRJSCS_IDF">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26" id="{25DB2D80-B418-C445-B794-8EFE4AC572D3}" vid="{D7C109EF-1FF6-B140-BAA4-C929A0D91960}"/>
    </a:ext>
  </a:extLst>
</a:theme>
</file>

<file path=ppt/theme/theme13.xml><?xml version="1.0" encoding="utf-8"?>
<a:theme xmlns:a="http://schemas.openxmlformats.org/drawingml/2006/main" name="4_Modele ppt_DRJSCS_IDF">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26" id="{25DB2D80-B418-C445-B794-8EFE4AC572D3}" vid="{D7C109EF-1FF6-B140-BAA4-C929A0D91960}"/>
    </a:ext>
  </a:extLst>
</a:theme>
</file>

<file path=ppt/theme/theme14.xml><?xml version="1.0" encoding="utf-8"?>
<a:theme xmlns:a="http://schemas.openxmlformats.org/drawingml/2006/main" name="5_Modele ppt_DRJSCS_IDF">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26" id="{25DB2D80-B418-C445-B794-8EFE4AC572D3}" vid="{D7C109EF-1FF6-B140-BAA4-C929A0D91960}"/>
    </a:ext>
  </a:extLst>
</a:theme>
</file>

<file path=ppt/theme/theme1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_Thème Office">
  <a:themeElements>
    <a:clrScheme name="PoleEmploi_CharteDef">
      <a:dk1>
        <a:srgbClr val="18073A"/>
      </a:dk1>
      <a:lt1>
        <a:srgbClr val="FFFFFF"/>
      </a:lt1>
      <a:dk2>
        <a:srgbClr val="003C7C"/>
      </a:dk2>
      <a:lt2>
        <a:srgbClr val="E7E6E6"/>
      </a:lt2>
      <a:accent1>
        <a:srgbClr val="DA0719"/>
      </a:accent1>
      <a:accent2>
        <a:srgbClr val="16519F"/>
      </a:accent2>
      <a:accent3>
        <a:srgbClr val="0E79BF"/>
      </a:accent3>
      <a:accent4>
        <a:srgbClr val="FF5950"/>
      </a:accent4>
      <a:accent5>
        <a:srgbClr val="599D78"/>
      </a:accent5>
      <a:accent6>
        <a:srgbClr val="CD1251"/>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_Thème Office">
  <a:themeElements>
    <a:clrScheme name="PoleEmploi_CharteDef">
      <a:dk1>
        <a:srgbClr val="18073A"/>
      </a:dk1>
      <a:lt1>
        <a:srgbClr val="FFFFFF"/>
      </a:lt1>
      <a:dk2>
        <a:srgbClr val="003C7C"/>
      </a:dk2>
      <a:lt2>
        <a:srgbClr val="E7E6E6"/>
      </a:lt2>
      <a:accent1>
        <a:srgbClr val="DA0719"/>
      </a:accent1>
      <a:accent2>
        <a:srgbClr val="16519F"/>
      </a:accent2>
      <a:accent3>
        <a:srgbClr val="0E79BF"/>
      </a:accent3>
      <a:accent4>
        <a:srgbClr val="FF5950"/>
      </a:accent4>
      <a:accent5>
        <a:srgbClr val="599D78"/>
      </a:accent5>
      <a:accent6>
        <a:srgbClr val="CD1251"/>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3_Thème Office">
  <a:themeElements>
    <a:clrScheme name="PoleEmploi_CharteDef">
      <a:dk1>
        <a:srgbClr val="18073A"/>
      </a:dk1>
      <a:lt1>
        <a:srgbClr val="FFFFFF"/>
      </a:lt1>
      <a:dk2>
        <a:srgbClr val="003C7C"/>
      </a:dk2>
      <a:lt2>
        <a:srgbClr val="E7E6E6"/>
      </a:lt2>
      <a:accent1>
        <a:srgbClr val="DA0719"/>
      </a:accent1>
      <a:accent2>
        <a:srgbClr val="16519F"/>
      </a:accent2>
      <a:accent3>
        <a:srgbClr val="0E79BF"/>
      </a:accent3>
      <a:accent4>
        <a:srgbClr val="FF5950"/>
      </a:accent4>
      <a:accent5>
        <a:srgbClr val="599D78"/>
      </a:accent5>
      <a:accent6>
        <a:srgbClr val="CD1251"/>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4_Thème Office">
  <a:themeElements>
    <a:clrScheme name="PoleEmploi_CharteDef">
      <a:dk1>
        <a:srgbClr val="18073A"/>
      </a:dk1>
      <a:lt1>
        <a:srgbClr val="FFFFFF"/>
      </a:lt1>
      <a:dk2>
        <a:srgbClr val="003C7C"/>
      </a:dk2>
      <a:lt2>
        <a:srgbClr val="E7E6E6"/>
      </a:lt2>
      <a:accent1>
        <a:srgbClr val="DA0719"/>
      </a:accent1>
      <a:accent2>
        <a:srgbClr val="16519F"/>
      </a:accent2>
      <a:accent3>
        <a:srgbClr val="0E79BF"/>
      </a:accent3>
      <a:accent4>
        <a:srgbClr val="FF5950"/>
      </a:accent4>
      <a:accent5>
        <a:srgbClr val="599D78"/>
      </a:accent5>
      <a:accent6>
        <a:srgbClr val="CD1251"/>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5_Thème Office">
  <a:themeElements>
    <a:clrScheme name="PoleEmploi_CharteDef">
      <a:dk1>
        <a:srgbClr val="18073A"/>
      </a:dk1>
      <a:lt1>
        <a:srgbClr val="FFFFFF"/>
      </a:lt1>
      <a:dk2>
        <a:srgbClr val="003C7C"/>
      </a:dk2>
      <a:lt2>
        <a:srgbClr val="E7E6E6"/>
      </a:lt2>
      <a:accent1>
        <a:srgbClr val="DA0719"/>
      </a:accent1>
      <a:accent2>
        <a:srgbClr val="16519F"/>
      </a:accent2>
      <a:accent3>
        <a:srgbClr val="0E79BF"/>
      </a:accent3>
      <a:accent4>
        <a:srgbClr val="FF5950"/>
      </a:accent4>
      <a:accent5>
        <a:srgbClr val="599D78"/>
      </a:accent5>
      <a:accent6>
        <a:srgbClr val="CD1251"/>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6_Thème Office">
  <a:themeElements>
    <a:clrScheme name="PoleEmploi_CharteDef">
      <a:dk1>
        <a:srgbClr val="18073A"/>
      </a:dk1>
      <a:lt1>
        <a:srgbClr val="FFFFFF"/>
      </a:lt1>
      <a:dk2>
        <a:srgbClr val="003C7C"/>
      </a:dk2>
      <a:lt2>
        <a:srgbClr val="E7E6E6"/>
      </a:lt2>
      <a:accent1>
        <a:srgbClr val="DA0719"/>
      </a:accent1>
      <a:accent2>
        <a:srgbClr val="16519F"/>
      </a:accent2>
      <a:accent3>
        <a:srgbClr val="0E79BF"/>
      </a:accent3>
      <a:accent4>
        <a:srgbClr val="FF5950"/>
      </a:accent4>
      <a:accent5>
        <a:srgbClr val="599D78"/>
      </a:accent5>
      <a:accent6>
        <a:srgbClr val="CD1251"/>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7_Thème Office">
  <a:themeElements>
    <a:clrScheme name="PoleEmploi_CharteDef">
      <a:dk1>
        <a:srgbClr val="18073A"/>
      </a:dk1>
      <a:lt1>
        <a:srgbClr val="FFFFFF"/>
      </a:lt1>
      <a:dk2>
        <a:srgbClr val="003C7C"/>
      </a:dk2>
      <a:lt2>
        <a:srgbClr val="E7E6E6"/>
      </a:lt2>
      <a:accent1>
        <a:srgbClr val="DA0719"/>
      </a:accent1>
      <a:accent2>
        <a:srgbClr val="16519F"/>
      </a:accent2>
      <a:accent3>
        <a:srgbClr val="0E79BF"/>
      </a:accent3>
      <a:accent4>
        <a:srgbClr val="FF5950"/>
      </a:accent4>
      <a:accent5>
        <a:srgbClr val="599D78"/>
      </a:accent5>
      <a:accent6>
        <a:srgbClr val="CD1251"/>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8_Thème Office">
  <a:themeElements>
    <a:clrScheme name="PoleEmploi_CharteDef">
      <a:dk1>
        <a:srgbClr val="18073A"/>
      </a:dk1>
      <a:lt1>
        <a:srgbClr val="FFFFFF"/>
      </a:lt1>
      <a:dk2>
        <a:srgbClr val="003C7C"/>
      </a:dk2>
      <a:lt2>
        <a:srgbClr val="E7E6E6"/>
      </a:lt2>
      <a:accent1>
        <a:srgbClr val="DA0719"/>
      </a:accent1>
      <a:accent2>
        <a:srgbClr val="16519F"/>
      </a:accent2>
      <a:accent3>
        <a:srgbClr val="0E79BF"/>
      </a:accent3>
      <a:accent4>
        <a:srgbClr val="FF5950"/>
      </a:accent4>
      <a:accent5>
        <a:srgbClr val="599D78"/>
      </a:accent5>
      <a:accent6>
        <a:srgbClr val="CD1251"/>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9_Thème Office">
  <a:themeElements>
    <a:clrScheme name="PoleEmploi_CharteDef">
      <a:dk1>
        <a:srgbClr val="18073A"/>
      </a:dk1>
      <a:lt1>
        <a:srgbClr val="FFFFFF"/>
      </a:lt1>
      <a:dk2>
        <a:srgbClr val="003C7C"/>
      </a:dk2>
      <a:lt2>
        <a:srgbClr val="E7E6E6"/>
      </a:lt2>
      <a:accent1>
        <a:srgbClr val="DA0719"/>
      </a:accent1>
      <a:accent2>
        <a:srgbClr val="16519F"/>
      </a:accent2>
      <a:accent3>
        <a:srgbClr val="0E79BF"/>
      </a:accent3>
      <a:accent4>
        <a:srgbClr val="FF5950"/>
      </a:accent4>
      <a:accent5>
        <a:srgbClr val="599D78"/>
      </a:accent5>
      <a:accent6>
        <a:srgbClr val="CD1251"/>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10_Thème Office">
  <a:themeElements>
    <a:clrScheme name="PoleEmploi_CharteDef">
      <a:dk1>
        <a:srgbClr val="18073A"/>
      </a:dk1>
      <a:lt1>
        <a:srgbClr val="FFFFFF"/>
      </a:lt1>
      <a:dk2>
        <a:srgbClr val="003C7C"/>
      </a:dk2>
      <a:lt2>
        <a:srgbClr val="E7E6E6"/>
      </a:lt2>
      <a:accent1>
        <a:srgbClr val="DA0719"/>
      </a:accent1>
      <a:accent2>
        <a:srgbClr val="16519F"/>
      </a:accent2>
      <a:accent3>
        <a:srgbClr val="0E79BF"/>
      </a:accent3>
      <a:accent4>
        <a:srgbClr val="FF5950"/>
      </a:accent4>
      <a:accent5>
        <a:srgbClr val="599D78"/>
      </a:accent5>
      <a:accent6>
        <a:srgbClr val="CD1251"/>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11_Thème Office">
  <a:themeElements>
    <a:clrScheme name="PoleEmploi_CharteDef">
      <a:dk1>
        <a:srgbClr val="18073A"/>
      </a:dk1>
      <a:lt1>
        <a:srgbClr val="FFFFFF"/>
      </a:lt1>
      <a:dk2>
        <a:srgbClr val="003C7C"/>
      </a:dk2>
      <a:lt2>
        <a:srgbClr val="E7E6E6"/>
      </a:lt2>
      <a:accent1>
        <a:srgbClr val="DA0719"/>
      </a:accent1>
      <a:accent2>
        <a:srgbClr val="16519F"/>
      </a:accent2>
      <a:accent3>
        <a:srgbClr val="0E79BF"/>
      </a:accent3>
      <a:accent4>
        <a:srgbClr val="FF5950"/>
      </a:accent4>
      <a:accent5>
        <a:srgbClr val="599D78"/>
      </a:accent5>
      <a:accent6>
        <a:srgbClr val="CD1251"/>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2_Thème Office">
  <a:themeElements>
    <a:clrScheme name="PoleEmploi_CharteDef">
      <a:dk1>
        <a:srgbClr val="18073A"/>
      </a:dk1>
      <a:lt1>
        <a:srgbClr val="FFFFFF"/>
      </a:lt1>
      <a:dk2>
        <a:srgbClr val="003C7C"/>
      </a:dk2>
      <a:lt2>
        <a:srgbClr val="E7E6E6"/>
      </a:lt2>
      <a:accent1>
        <a:srgbClr val="DA0719"/>
      </a:accent1>
      <a:accent2>
        <a:srgbClr val="16519F"/>
      </a:accent2>
      <a:accent3>
        <a:srgbClr val="0E79BF"/>
      </a:accent3>
      <a:accent4>
        <a:srgbClr val="FF5950"/>
      </a:accent4>
      <a:accent5>
        <a:srgbClr val="599D78"/>
      </a:accent5>
      <a:accent6>
        <a:srgbClr val="CD1251"/>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1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1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7_Thème Office">
  <a:themeElements>
    <a:clrScheme name="Personnalisé 1">
      <a:dk1>
        <a:srgbClr val="3F4C7D"/>
      </a:dk1>
      <a:lt1>
        <a:sysClr val="window" lastClr="FFFFFF"/>
      </a:lt1>
      <a:dk2>
        <a:srgbClr val="000000"/>
      </a:dk2>
      <a:lt2>
        <a:srgbClr val="F7AD7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15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16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18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19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4_Conception personnalisée">
  <a:themeElements>
    <a:clrScheme name="ASDO">
      <a:dk1>
        <a:sysClr val="windowText" lastClr="000000"/>
      </a:dk1>
      <a:lt1>
        <a:sysClr val="window" lastClr="FFFFFF"/>
      </a:lt1>
      <a:dk2>
        <a:srgbClr val="164946"/>
      </a:dk2>
      <a:lt2>
        <a:srgbClr val="F5E5B9"/>
      </a:lt2>
      <a:accent1>
        <a:srgbClr val="27807D"/>
      </a:accent1>
      <a:accent2>
        <a:srgbClr val="C45251"/>
      </a:accent2>
      <a:accent3>
        <a:srgbClr val="5A6B94"/>
      </a:accent3>
      <a:accent4>
        <a:srgbClr val="B97740"/>
      </a:accent4>
      <a:accent5>
        <a:srgbClr val="E8B596"/>
      </a:accent5>
      <a:accent6>
        <a:srgbClr val="A1C2BA"/>
      </a:accent6>
      <a:hlink>
        <a:srgbClr val="164946"/>
      </a:hlink>
      <a:folHlink>
        <a:srgbClr val="C45251"/>
      </a:folHlink>
    </a:clrScheme>
    <a:fontScheme name="ASDO">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dèle Présentation Emploi" id="{E702E8B2-AE30-4CD0-BBAB-2468C0B68526}" vid="{2C174951-35A1-4A11-ABE1-04C86557C9C0}"/>
    </a:ext>
  </a:extLst>
</a:theme>
</file>

<file path=ppt/theme/theme35.xml><?xml version="1.0" encoding="utf-8"?>
<a:theme xmlns:a="http://schemas.openxmlformats.org/drawingml/2006/main" name="5_Conception personnalisée">
  <a:themeElements>
    <a:clrScheme name="ASDO">
      <a:dk1>
        <a:sysClr val="windowText" lastClr="000000"/>
      </a:dk1>
      <a:lt1>
        <a:sysClr val="window" lastClr="FFFFFF"/>
      </a:lt1>
      <a:dk2>
        <a:srgbClr val="164946"/>
      </a:dk2>
      <a:lt2>
        <a:srgbClr val="F5E5B9"/>
      </a:lt2>
      <a:accent1>
        <a:srgbClr val="27807D"/>
      </a:accent1>
      <a:accent2>
        <a:srgbClr val="C45251"/>
      </a:accent2>
      <a:accent3>
        <a:srgbClr val="5A6B94"/>
      </a:accent3>
      <a:accent4>
        <a:srgbClr val="B97740"/>
      </a:accent4>
      <a:accent5>
        <a:srgbClr val="E8B596"/>
      </a:accent5>
      <a:accent6>
        <a:srgbClr val="A1C2BA"/>
      </a:accent6>
      <a:hlink>
        <a:srgbClr val="164946"/>
      </a:hlink>
      <a:folHlink>
        <a:srgbClr val="C45251"/>
      </a:folHlink>
    </a:clrScheme>
    <a:fontScheme name="ASDO">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dèle Présentation Emploi" id="{E702E8B2-AE30-4CD0-BBAB-2468C0B68526}" vid="{2C174951-35A1-4A11-ABE1-04C86557C9C0}"/>
    </a:ext>
  </a:extLst>
</a:theme>
</file>

<file path=ppt/theme/theme36.xml><?xml version="1.0" encoding="utf-8"?>
<a:theme xmlns:a="http://schemas.openxmlformats.org/drawingml/2006/main" name="6_Conception personnalisée">
  <a:themeElements>
    <a:clrScheme name="ASDO">
      <a:dk1>
        <a:sysClr val="windowText" lastClr="000000"/>
      </a:dk1>
      <a:lt1>
        <a:sysClr val="window" lastClr="FFFFFF"/>
      </a:lt1>
      <a:dk2>
        <a:srgbClr val="164946"/>
      </a:dk2>
      <a:lt2>
        <a:srgbClr val="F5E5B9"/>
      </a:lt2>
      <a:accent1>
        <a:srgbClr val="27807D"/>
      </a:accent1>
      <a:accent2>
        <a:srgbClr val="C45251"/>
      </a:accent2>
      <a:accent3>
        <a:srgbClr val="5A6B94"/>
      </a:accent3>
      <a:accent4>
        <a:srgbClr val="B97740"/>
      </a:accent4>
      <a:accent5>
        <a:srgbClr val="E8B596"/>
      </a:accent5>
      <a:accent6>
        <a:srgbClr val="A1C2BA"/>
      </a:accent6>
      <a:hlink>
        <a:srgbClr val="164946"/>
      </a:hlink>
      <a:folHlink>
        <a:srgbClr val="C45251"/>
      </a:folHlink>
    </a:clrScheme>
    <a:fontScheme name="ASDO">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dèle Présentation Emploi" id="{E702E8B2-AE30-4CD0-BBAB-2468C0B68526}" vid="{2C174951-35A1-4A11-ABE1-04C86557C9C0}"/>
    </a:ext>
  </a:extLst>
</a:theme>
</file>

<file path=ppt/theme/theme37.xml><?xml version="1.0" encoding="utf-8"?>
<a:theme xmlns:a="http://schemas.openxmlformats.org/drawingml/2006/main" name="7_Conception personnalisée">
  <a:themeElements>
    <a:clrScheme name="ASDO">
      <a:dk1>
        <a:sysClr val="windowText" lastClr="000000"/>
      </a:dk1>
      <a:lt1>
        <a:sysClr val="window" lastClr="FFFFFF"/>
      </a:lt1>
      <a:dk2>
        <a:srgbClr val="164946"/>
      </a:dk2>
      <a:lt2>
        <a:srgbClr val="F5E5B9"/>
      </a:lt2>
      <a:accent1>
        <a:srgbClr val="27807D"/>
      </a:accent1>
      <a:accent2>
        <a:srgbClr val="C45251"/>
      </a:accent2>
      <a:accent3>
        <a:srgbClr val="5A6B94"/>
      </a:accent3>
      <a:accent4>
        <a:srgbClr val="B97740"/>
      </a:accent4>
      <a:accent5>
        <a:srgbClr val="E8B596"/>
      </a:accent5>
      <a:accent6>
        <a:srgbClr val="A1C2BA"/>
      </a:accent6>
      <a:hlink>
        <a:srgbClr val="164946"/>
      </a:hlink>
      <a:folHlink>
        <a:srgbClr val="C45251"/>
      </a:folHlink>
    </a:clrScheme>
    <a:fontScheme name="ASDO">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dèle Présentation Emploi" id="{E702E8B2-AE30-4CD0-BBAB-2468C0B68526}" vid="{2C174951-35A1-4A11-ABE1-04C86557C9C0}"/>
    </a:ext>
  </a:extLst>
</a:theme>
</file>

<file path=ppt/theme/theme38.xml><?xml version="1.0" encoding="utf-8"?>
<a:theme xmlns:a="http://schemas.openxmlformats.org/drawingml/2006/main" name="8_Conception personnalisée">
  <a:themeElements>
    <a:clrScheme name="ASDO">
      <a:dk1>
        <a:sysClr val="windowText" lastClr="000000"/>
      </a:dk1>
      <a:lt1>
        <a:sysClr val="window" lastClr="FFFFFF"/>
      </a:lt1>
      <a:dk2>
        <a:srgbClr val="164946"/>
      </a:dk2>
      <a:lt2>
        <a:srgbClr val="F5E5B9"/>
      </a:lt2>
      <a:accent1>
        <a:srgbClr val="27807D"/>
      </a:accent1>
      <a:accent2>
        <a:srgbClr val="C45251"/>
      </a:accent2>
      <a:accent3>
        <a:srgbClr val="5A6B94"/>
      </a:accent3>
      <a:accent4>
        <a:srgbClr val="B97740"/>
      </a:accent4>
      <a:accent5>
        <a:srgbClr val="E8B596"/>
      </a:accent5>
      <a:accent6>
        <a:srgbClr val="A1C2BA"/>
      </a:accent6>
      <a:hlink>
        <a:srgbClr val="164946"/>
      </a:hlink>
      <a:folHlink>
        <a:srgbClr val="C45251"/>
      </a:folHlink>
    </a:clrScheme>
    <a:fontScheme name="ASDO">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dèle Présentation Emploi" id="{E702E8B2-AE30-4CD0-BBAB-2468C0B68526}" vid="{2C174951-35A1-4A11-ABE1-04C86557C9C0}"/>
    </a:ext>
  </a:extLst>
</a:theme>
</file>

<file path=ppt/theme/theme39.xml><?xml version="1.0" encoding="utf-8"?>
<a:theme xmlns:a="http://schemas.openxmlformats.org/drawingml/2006/main" name="9_Conception personnalisée">
  <a:themeElements>
    <a:clrScheme name="ASDO">
      <a:dk1>
        <a:sysClr val="windowText" lastClr="000000"/>
      </a:dk1>
      <a:lt1>
        <a:sysClr val="window" lastClr="FFFFFF"/>
      </a:lt1>
      <a:dk2>
        <a:srgbClr val="164946"/>
      </a:dk2>
      <a:lt2>
        <a:srgbClr val="F5E5B9"/>
      </a:lt2>
      <a:accent1>
        <a:srgbClr val="27807D"/>
      </a:accent1>
      <a:accent2>
        <a:srgbClr val="C45251"/>
      </a:accent2>
      <a:accent3>
        <a:srgbClr val="5A6B94"/>
      </a:accent3>
      <a:accent4>
        <a:srgbClr val="B97740"/>
      </a:accent4>
      <a:accent5>
        <a:srgbClr val="E8B596"/>
      </a:accent5>
      <a:accent6>
        <a:srgbClr val="A1C2BA"/>
      </a:accent6>
      <a:hlink>
        <a:srgbClr val="164946"/>
      </a:hlink>
      <a:folHlink>
        <a:srgbClr val="C45251"/>
      </a:folHlink>
    </a:clrScheme>
    <a:fontScheme name="ASDO">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dèle Présentation Emploi" id="{E702E8B2-AE30-4CD0-BBAB-2468C0B68526}" vid="{2C174951-35A1-4A11-ABE1-04C86557C9C0}"/>
    </a:ext>
  </a:extLst>
</a:theme>
</file>

<file path=ppt/theme/theme4.xml><?xml version="1.0" encoding="utf-8"?>
<a:theme xmlns:a="http://schemas.openxmlformats.org/drawingml/2006/main" name="37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0.xml><?xml version="1.0" encoding="utf-8"?>
<a:theme xmlns:a="http://schemas.openxmlformats.org/drawingml/2006/main" name="10_Conception personnalisée">
  <a:themeElements>
    <a:clrScheme name="ASDO">
      <a:dk1>
        <a:sysClr val="windowText" lastClr="000000"/>
      </a:dk1>
      <a:lt1>
        <a:sysClr val="window" lastClr="FFFFFF"/>
      </a:lt1>
      <a:dk2>
        <a:srgbClr val="164946"/>
      </a:dk2>
      <a:lt2>
        <a:srgbClr val="F5E5B9"/>
      </a:lt2>
      <a:accent1>
        <a:srgbClr val="27807D"/>
      </a:accent1>
      <a:accent2>
        <a:srgbClr val="C45251"/>
      </a:accent2>
      <a:accent3>
        <a:srgbClr val="5A6B94"/>
      </a:accent3>
      <a:accent4>
        <a:srgbClr val="B97740"/>
      </a:accent4>
      <a:accent5>
        <a:srgbClr val="E8B596"/>
      </a:accent5>
      <a:accent6>
        <a:srgbClr val="A1C2BA"/>
      </a:accent6>
      <a:hlink>
        <a:srgbClr val="164946"/>
      </a:hlink>
      <a:folHlink>
        <a:srgbClr val="C45251"/>
      </a:folHlink>
    </a:clrScheme>
    <a:fontScheme name="ASDO">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dèle Présentation Emploi" id="{E702E8B2-AE30-4CD0-BBAB-2468C0B68526}" vid="{2C174951-35A1-4A11-ABE1-04C86557C9C0}"/>
    </a:ext>
  </a:extLst>
</a:theme>
</file>

<file path=ppt/theme/theme41.xml><?xml version="1.0" encoding="utf-8"?>
<a:theme xmlns:a="http://schemas.openxmlformats.org/drawingml/2006/main" name="11_Conception personnalisée">
  <a:themeElements>
    <a:clrScheme name="ASDO">
      <a:dk1>
        <a:sysClr val="windowText" lastClr="000000"/>
      </a:dk1>
      <a:lt1>
        <a:sysClr val="window" lastClr="FFFFFF"/>
      </a:lt1>
      <a:dk2>
        <a:srgbClr val="164946"/>
      </a:dk2>
      <a:lt2>
        <a:srgbClr val="F5E5B9"/>
      </a:lt2>
      <a:accent1>
        <a:srgbClr val="27807D"/>
      </a:accent1>
      <a:accent2>
        <a:srgbClr val="C45251"/>
      </a:accent2>
      <a:accent3>
        <a:srgbClr val="5A6B94"/>
      </a:accent3>
      <a:accent4>
        <a:srgbClr val="B97740"/>
      </a:accent4>
      <a:accent5>
        <a:srgbClr val="E8B596"/>
      </a:accent5>
      <a:accent6>
        <a:srgbClr val="A1C2BA"/>
      </a:accent6>
      <a:hlink>
        <a:srgbClr val="164946"/>
      </a:hlink>
      <a:folHlink>
        <a:srgbClr val="C45251"/>
      </a:folHlink>
    </a:clrScheme>
    <a:fontScheme name="ASDO">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dèle Présentation Emploi" id="{E702E8B2-AE30-4CD0-BBAB-2468C0B68526}" vid="{2C174951-35A1-4A11-ABE1-04C86557C9C0}"/>
    </a:ext>
  </a:extLst>
</a:theme>
</file>

<file path=ppt/theme/theme42.xml><?xml version="1.0" encoding="utf-8"?>
<a:theme xmlns:a="http://schemas.openxmlformats.org/drawingml/2006/main" name="12_Conception personnalisée">
  <a:themeElements>
    <a:clrScheme name="ASDO">
      <a:dk1>
        <a:sysClr val="windowText" lastClr="000000"/>
      </a:dk1>
      <a:lt1>
        <a:sysClr val="window" lastClr="FFFFFF"/>
      </a:lt1>
      <a:dk2>
        <a:srgbClr val="164946"/>
      </a:dk2>
      <a:lt2>
        <a:srgbClr val="F5E5B9"/>
      </a:lt2>
      <a:accent1>
        <a:srgbClr val="27807D"/>
      </a:accent1>
      <a:accent2>
        <a:srgbClr val="C45251"/>
      </a:accent2>
      <a:accent3>
        <a:srgbClr val="5A6B94"/>
      </a:accent3>
      <a:accent4>
        <a:srgbClr val="B97740"/>
      </a:accent4>
      <a:accent5>
        <a:srgbClr val="E8B596"/>
      </a:accent5>
      <a:accent6>
        <a:srgbClr val="A1C2BA"/>
      </a:accent6>
      <a:hlink>
        <a:srgbClr val="164946"/>
      </a:hlink>
      <a:folHlink>
        <a:srgbClr val="C45251"/>
      </a:folHlink>
    </a:clrScheme>
    <a:fontScheme name="ASDO">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dèle Présentation Emploi" id="{E702E8B2-AE30-4CD0-BBAB-2468C0B68526}" vid="{2C174951-35A1-4A11-ABE1-04C86557C9C0}"/>
    </a:ext>
  </a:extLst>
</a:theme>
</file>

<file path=ppt/theme/theme43.xml><?xml version="1.0" encoding="utf-8"?>
<a:theme xmlns:a="http://schemas.openxmlformats.org/drawingml/2006/main" name="13_Conception personnalisée">
  <a:themeElements>
    <a:clrScheme name="ASDO">
      <a:dk1>
        <a:sysClr val="windowText" lastClr="000000"/>
      </a:dk1>
      <a:lt1>
        <a:sysClr val="window" lastClr="FFFFFF"/>
      </a:lt1>
      <a:dk2>
        <a:srgbClr val="164946"/>
      </a:dk2>
      <a:lt2>
        <a:srgbClr val="F5E5B9"/>
      </a:lt2>
      <a:accent1>
        <a:srgbClr val="27807D"/>
      </a:accent1>
      <a:accent2>
        <a:srgbClr val="C45251"/>
      </a:accent2>
      <a:accent3>
        <a:srgbClr val="5A6B94"/>
      </a:accent3>
      <a:accent4>
        <a:srgbClr val="B97740"/>
      </a:accent4>
      <a:accent5>
        <a:srgbClr val="E8B596"/>
      </a:accent5>
      <a:accent6>
        <a:srgbClr val="A1C2BA"/>
      </a:accent6>
      <a:hlink>
        <a:srgbClr val="164946"/>
      </a:hlink>
      <a:folHlink>
        <a:srgbClr val="C45251"/>
      </a:folHlink>
    </a:clrScheme>
    <a:fontScheme name="ASDO">
      <a:majorFont>
        <a:latin typeface="Times New Roman"/>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dèle Présentation Emploi" id="{E702E8B2-AE30-4CD0-BBAB-2468C0B68526}" vid="{2C174951-35A1-4A11-ABE1-04C86557C9C0}"/>
    </a:ext>
  </a:extLst>
</a:theme>
</file>

<file path=ppt/theme/theme44.xml><?xml version="1.0" encoding="utf-8"?>
<a:theme xmlns:a="http://schemas.openxmlformats.org/drawingml/2006/main" name="20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5.xml><?xml version="1.0" encoding="utf-8"?>
<a:theme xmlns:a="http://schemas.openxmlformats.org/drawingml/2006/main" name="2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6.xml><?xml version="1.0" encoding="utf-8"?>
<a:theme xmlns:a="http://schemas.openxmlformats.org/drawingml/2006/main" name="2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7.xml><?xml version="1.0" encoding="utf-8"?>
<a:theme xmlns:a="http://schemas.openxmlformats.org/drawingml/2006/main" name="2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8.xml><?xml version="1.0" encoding="utf-8"?>
<a:theme xmlns:a="http://schemas.openxmlformats.org/drawingml/2006/main" name="2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9.xml><?xml version="1.0" encoding="utf-8"?>
<a:theme xmlns:a="http://schemas.openxmlformats.org/drawingml/2006/main" name="25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26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odele ppt_DRJSCS_IDF">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ésentation26" id="{25DB2D80-B418-C445-B794-8EFE4AC572D3}" vid="{D7C109EF-1FF6-B140-BAA4-C929A0D91960}"/>
    </a:ext>
  </a:extLst>
</a:theme>
</file>

<file path=docProps/app.xml><?xml version="1.0" encoding="utf-8"?>
<Properties xmlns="http://schemas.openxmlformats.org/officeDocument/2006/extended-properties" xmlns:vt="http://schemas.openxmlformats.org/officeDocument/2006/docPropsVTypes">
  <Template/>
  <TotalTime>1677</TotalTime>
  <Words>3183</Words>
  <Application>Microsoft Office PowerPoint</Application>
  <PresentationFormat>Personnalisé</PresentationFormat>
  <Paragraphs>485</Paragraphs>
  <Slides>58</Slides>
  <Notes>6</Notes>
  <HiddenSlides>0</HiddenSlides>
  <MMClips>0</MMClips>
  <ScaleCrop>false</ScaleCrop>
  <HeadingPairs>
    <vt:vector size="4" baseType="variant">
      <vt:variant>
        <vt:lpstr>Thème</vt:lpstr>
      </vt:variant>
      <vt:variant>
        <vt:i4>50</vt:i4>
      </vt:variant>
      <vt:variant>
        <vt:lpstr>Titres des diapositives</vt:lpstr>
      </vt:variant>
      <vt:variant>
        <vt:i4>58</vt:i4>
      </vt:variant>
    </vt:vector>
  </HeadingPairs>
  <TitlesOfParts>
    <vt:vector size="108" baseType="lpstr">
      <vt:lpstr>Office Theme</vt:lpstr>
      <vt:lpstr>Office Theme</vt:lpstr>
      <vt:lpstr>17_Thème Office</vt:lpstr>
      <vt:lpstr>37_Thème Office</vt:lpstr>
      <vt:lpstr>Conception personnalisée</vt:lpstr>
      <vt:lpstr>1_Conception personnalisée</vt:lpstr>
      <vt:lpstr>2_Conception personnalisée</vt:lpstr>
      <vt:lpstr>3_Conception personnalisée</vt:lpstr>
      <vt:lpstr>Modele ppt_DRJSCS_IDF</vt:lpstr>
      <vt:lpstr>1_Modele ppt_DRJSCS_IDF</vt:lpstr>
      <vt:lpstr>2_Modele ppt_DRJSCS_IDF</vt:lpstr>
      <vt:lpstr>3_Modele ppt_DRJSCS_IDF</vt:lpstr>
      <vt:lpstr>4_Modele ppt_DRJSCS_IDF</vt:lpstr>
      <vt:lpstr>5_Modele ppt_DRJSCS_IDF</vt:lpstr>
      <vt:lpstr>Thème Office</vt:lpstr>
      <vt:lpstr>1_Thème Office</vt:lpstr>
      <vt:lpstr>2_Thème Office</vt:lpstr>
      <vt:lpstr>3_Thème Office</vt:lpstr>
      <vt:lpstr>4_Thème Office</vt:lpstr>
      <vt:lpstr>5_Thème Office</vt:lpstr>
      <vt:lpstr>6_Thème Office</vt:lpstr>
      <vt:lpstr>7_Thème Office</vt:lpstr>
      <vt:lpstr>8_Thème Office</vt:lpstr>
      <vt:lpstr>9_Thème Office</vt:lpstr>
      <vt:lpstr>10_Thème Office</vt:lpstr>
      <vt:lpstr>11_Thème Office</vt:lpstr>
      <vt:lpstr>12_Thème Office</vt:lpstr>
      <vt:lpstr>13_Thème Office</vt:lpstr>
      <vt:lpstr>14_Thème Office</vt:lpstr>
      <vt:lpstr>15_Thème Office</vt:lpstr>
      <vt:lpstr>16_Thème Office</vt:lpstr>
      <vt:lpstr>18_Thème Office</vt:lpstr>
      <vt:lpstr>19_Thème Office</vt:lpstr>
      <vt:lpstr>4_Conception personnalisée</vt:lpstr>
      <vt:lpstr>5_Conception personnalisée</vt:lpstr>
      <vt:lpstr>6_Conception personnalisée</vt:lpstr>
      <vt:lpstr>7_Conception personnalisée</vt:lpstr>
      <vt:lpstr>8_Conception personnalisée</vt:lpstr>
      <vt:lpstr>9_Conception personnalisée</vt:lpstr>
      <vt:lpstr>10_Conception personnalisée</vt:lpstr>
      <vt:lpstr>11_Conception personnalisée</vt:lpstr>
      <vt:lpstr>12_Conception personnalisée</vt:lpstr>
      <vt:lpstr>13_Conception personnalisée</vt:lpstr>
      <vt:lpstr>20_Thème Office</vt:lpstr>
      <vt:lpstr>21_Thème Office</vt:lpstr>
      <vt:lpstr>22_Thème Office</vt:lpstr>
      <vt:lpstr>23_Thème Office</vt:lpstr>
      <vt:lpstr>24_Thème Office</vt:lpstr>
      <vt:lpstr>25_Thème Office</vt:lpstr>
      <vt:lpstr>26_Thème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Webinaire Formation des Référents de parcours PRIJ </vt:lpstr>
      <vt:lpstr>CEJ - Offre de services de Pôle emploi</vt:lpstr>
      <vt:lpstr>Les critères d’orientation d’un jeune vers ML et PE</vt:lpstr>
      <vt:lpstr>Illustration : le planning d’un jeune suivi par PE dans le cadre d’un CEJ  L’articulation du CEJ et Mission locale</vt:lpstr>
      <vt:lpstr>CEJ - Offre de services de Pôle emploi </vt:lpstr>
      <vt:lpstr>L’Accompagnement Individualisé Jeunes (AIJ)  Quoi ? Pour qui ? </vt:lpstr>
      <vt:lpstr>L’Accompagnement des Jeunes en Ile-de-France  En quelques chiffres </vt:lpstr>
      <vt:lpstr>L’Accompagnement des Jeunes  L’articulation AIJ et CEJ </vt:lpstr>
      <vt:lpstr>CEJ - Offre de services de Pôle emploi</vt:lpstr>
      <vt:lpstr>Le dispositif Equip’Emploi (EE) Qu’est ce que c’est ? Pour qui ? </vt:lpstr>
      <vt:lpstr>Le dispositif Equip’Emploi (EE) En quelques chiffres  </vt:lpstr>
      <vt:lpstr>Présentation PowerPoint</vt:lpstr>
      <vt:lpstr>Présentation PowerPoint</vt:lpstr>
      <vt:lpstr>Présentation PowerPoint</vt:lpstr>
      <vt:lpstr>     Formation des référents de parcours PRIJ 9 mars 2022</vt:lpstr>
      <vt:lpstr>Etapes du parcours </vt:lpstr>
      <vt:lpstr>CEJ - L’offre de services mobilisée</vt:lpstr>
      <vt:lpstr>CEJ – L’offre de services mobilisée</vt:lpstr>
      <vt:lpstr>Que devient la Garantie Jeunes ? </vt:lpstr>
      <vt:lpstr>Moyens mobilisés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Retour sur le deuxième volet de l’évaluation : analyse des sorties positives</vt:lpstr>
      <vt:lpstr>Volet 2 – Un focus qui se centre uniquement sur les sorties positives</vt:lpstr>
      <vt:lpstr>Volet 2 – Qui sont les jeunes ? </vt:lpstr>
      <vt:lpstr>Volet 2 – Quel parcours au sein du PRIJ ?</vt:lpstr>
      <vt:lpstr>Volet 2 – Quel parcours au sein du PRIJ ?</vt:lpstr>
      <vt:lpstr>Volet 2 – Quels types de sorties ? </vt:lpstr>
      <vt:lpstr>Volet 2 – Zoom sur l'apprentissage</vt:lpstr>
      <vt:lpstr>Volet 2 – Quel facteurs de succès selon les référents ?</vt:lpstr>
      <vt:lpstr>Volet 2 – des questions en suspens</vt:lpstr>
      <vt:lpstr>Contacts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PITON Matthieu</dc:creator>
  <cp:lastModifiedBy>CENTONZE Christophe</cp:lastModifiedBy>
  <cp:revision>158</cp:revision>
  <dcterms:created xsi:type="dcterms:W3CDTF">2021-02-17T15:03:08Z</dcterms:created>
  <dcterms:modified xsi:type="dcterms:W3CDTF">2022-03-09T10:56:41Z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5</vt:i4>
  </property>
</Properties>
</file>